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84" r:id="rId2"/>
    <p:sldId id="285" r:id="rId3"/>
    <p:sldId id="286" r:id="rId4"/>
    <p:sldId id="287" r:id="rId5"/>
    <p:sldId id="288" r:id="rId6"/>
    <p:sldId id="289" r:id="rId7"/>
  </p:sldIdLst>
  <p:sldSz cx="12192000" cy="6858000"/>
  <p:notesSz cx="6858000" cy="9144000"/>
  <p:defaultTextStyle>
    <a:defPPr>
      <a:defRPr lang="sv-SE"/>
    </a:defPPr>
    <a:lvl1pPr marL="0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89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377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566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754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943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131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320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509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Presentation" id="{3A8E3980-A42D-493A-9520-B376ACD18F40}">
          <p14:sldIdLst>
            <p14:sldId id="284"/>
            <p14:sldId id="285"/>
            <p14:sldId id="286"/>
            <p14:sldId id="287"/>
            <p14:sldId id="288"/>
            <p14:sldId id="289"/>
          </p14:sldIdLst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:p1710="http://schemas.microsoft.com/office/powerpoint/2017/10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llanmörkt format 2 - Dekorfärg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llanmörkt format 2 - Dekorfärg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0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38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93" d="100"/>
          <a:sy n="93" d="100"/>
        </p:scale>
        <p:origin x="2274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96ED4D-9974-4266-9636-7DF9434CB37C}" type="datetimeFigureOut">
              <a:rPr lang="sv-SE" smtClean="0"/>
              <a:t>2019-09-02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75A873-DB4E-4F59-A8B1-757F0F4852C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1686774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592141-416E-49B0-82D1-A68B9C506992}" type="datetimeFigureOut">
              <a:rPr lang="sv-SE" smtClean="0"/>
              <a:t>2019-09-02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B863A3-F6DA-432C-A68C-0B1EB56ED58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064933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89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377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566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754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943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131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320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509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 - huvudlog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952106" y="3429000"/>
            <a:ext cx="6480000" cy="972000"/>
          </a:xfrm>
        </p:spPr>
        <p:txBody>
          <a:bodyPr anchor="b"/>
          <a:lstStyle>
            <a:lvl1pPr algn="l">
              <a:defRPr sz="32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952106" y="4653635"/>
            <a:ext cx="6480000" cy="1126454"/>
          </a:xfrm>
        </p:spPr>
        <p:txBody>
          <a:bodyPr/>
          <a:lstStyle>
            <a:lvl1pPr marL="0" indent="0" algn="l">
              <a:buNone/>
              <a:defRPr sz="1600">
                <a:solidFill>
                  <a:schemeClr val="bg1"/>
                </a:solidFill>
              </a:defRPr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21305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Grön Cirkel - svart log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lips 3">
            <a:extLst>
              <a:ext uri="{FF2B5EF4-FFF2-40B4-BE49-F238E27FC236}">
                <a16:creationId xmlns:a16="http://schemas.microsoft.com/office/drawing/2014/main" id="{E21E450F-9D0B-47E9-8C26-3A203CB5AF67}"/>
              </a:ext>
            </a:extLst>
          </p:cNvPr>
          <p:cNvSpPr/>
          <p:nvPr userDrawn="1"/>
        </p:nvSpPr>
        <p:spPr bwMode="ltGray">
          <a:xfrm>
            <a:off x="961630" y="734650"/>
            <a:ext cx="5399999" cy="5399999"/>
          </a:xfrm>
          <a:prstGeom prst="ellipse">
            <a:avLst/>
          </a:prstGeom>
          <a:solidFill>
            <a:schemeClr val="accent1">
              <a:alpha val="69804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695055" y="2019300"/>
            <a:ext cx="3960000" cy="972000"/>
          </a:xfrm>
        </p:spPr>
        <p:txBody>
          <a:bodyPr anchor="b"/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EBBB9959-81DC-44D9-A64B-72B1666D93C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183834" y="6119547"/>
            <a:ext cx="1602000" cy="416453"/>
          </a:xfrm>
          <a:prstGeom prst="rect">
            <a:avLst/>
          </a:prstGeom>
        </p:spPr>
      </p:pic>
      <p:sp>
        <p:nvSpPr>
          <p:cNvPr id="8" name="Platshållare för text 5">
            <a:extLst>
              <a:ext uri="{FF2B5EF4-FFF2-40B4-BE49-F238E27FC236}">
                <a16:creationId xmlns:a16="http://schemas.microsoft.com/office/drawing/2014/main" id="{1724C944-43DC-4C6C-BDDD-F11A7C21294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695450" y="3429000"/>
            <a:ext cx="3959225" cy="1495425"/>
          </a:xfrm>
        </p:spPr>
        <p:txBody>
          <a:bodyPr>
            <a:normAutofit/>
          </a:bodyPr>
          <a:lstStyle>
            <a:lvl1pPr marL="0" indent="0">
              <a:buFontTx/>
              <a:buNone/>
              <a:defRPr>
                <a:solidFill>
                  <a:schemeClr val="bg1"/>
                </a:solidFill>
              </a:defRPr>
            </a:lvl1pPr>
            <a:lvl2pPr marL="232194" indent="0">
              <a:buFontTx/>
              <a:buNone/>
              <a:defRPr>
                <a:solidFill>
                  <a:schemeClr val="bg1"/>
                </a:solidFill>
              </a:defRPr>
            </a:lvl2pPr>
            <a:lvl3pPr marL="462589" indent="0">
              <a:buFontTx/>
              <a:buNone/>
              <a:defRPr>
                <a:solidFill>
                  <a:schemeClr val="bg1"/>
                </a:solidFill>
              </a:defRPr>
            </a:lvl3pPr>
            <a:lvl4pPr marL="692983" indent="0">
              <a:buFontTx/>
              <a:buNone/>
              <a:defRPr>
                <a:solidFill>
                  <a:schemeClr val="bg1"/>
                </a:solidFill>
              </a:defRPr>
            </a:lvl4pPr>
            <a:lvl5pPr marL="887378" indent="0">
              <a:buFontTx/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039979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å Cirkel - huvudlog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lips 3">
            <a:extLst>
              <a:ext uri="{FF2B5EF4-FFF2-40B4-BE49-F238E27FC236}">
                <a16:creationId xmlns:a16="http://schemas.microsoft.com/office/drawing/2014/main" id="{E21E450F-9D0B-47E9-8C26-3A203CB5AF67}"/>
              </a:ext>
            </a:extLst>
          </p:cNvPr>
          <p:cNvSpPr/>
          <p:nvPr userDrawn="1"/>
        </p:nvSpPr>
        <p:spPr bwMode="ltGray">
          <a:xfrm>
            <a:off x="961630" y="734650"/>
            <a:ext cx="5399999" cy="5399999"/>
          </a:xfrm>
          <a:prstGeom prst="ellipse">
            <a:avLst/>
          </a:prstGeom>
          <a:solidFill>
            <a:schemeClr val="accent2">
              <a:alpha val="69804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695055" y="2019300"/>
            <a:ext cx="3960000" cy="972000"/>
          </a:xfrm>
        </p:spPr>
        <p:txBody>
          <a:bodyPr anchor="b"/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8" name="Platshållare för text 5">
            <a:extLst>
              <a:ext uri="{FF2B5EF4-FFF2-40B4-BE49-F238E27FC236}">
                <a16:creationId xmlns:a16="http://schemas.microsoft.com/office/drawing/2014/main" id="{1724C944-43DC-4C6C-BDDD-F11A7C21294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695450" y="3429000"/>
            <a:ext cx="3959225" cy="1495425"/>
          </a:xfrm>
        </p:spPr>
        <p:txBody>
          <a:bodyPr>
            <a:normAutofit/>
          </a:bodyPr>
          <a:lstStyle>
            <a:lvl1pPr marL="0" indent="0">
              <a:buFontTx/>
              <a:buNone/>
              <a:defRPr>
                <a:solidFill>
                  <a:schemeClr val="bg1"/>
                </a:solidFill>
              </a:defRPr>
            </a:lvl1pPr>
            <a:lvl2pPr marL="232194" indent="0">
              <a:buFontTx/>
              <a:buNone/>
              <a:defRPr>
                <a:solidFill>
                  <a:schemeClr val="bg1"/>
                </a:solidFill>
              </a:defRPr>
            </a:lvl2pPr>
            <a:lvl3pPr marL="462589" indent="0">
              <a:buFontTx/>
              <a:buNone/>
              <a:defRPr>
                <a:solidFill>
                  <a:schemeClr val="bg1"/>
                </a:solidFill>
              </a:defRPr>
            </a:lvl3pPr>
            <a:lvl4pPr marL="692983" indent="0">
              <a:buFontTx/>
              <a:buNone/>
              <a:defRPr>
                <a:solidFill>
                  <a:schemeClr val="bg1"/>
                </a:solidFill>
              </a:defRPr>
            </a:lvl4pPr>
            <a:lvl5pPr marL="887378" indent="0">
              <a:buFontTx/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9840916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lå Cirkel - vit log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lips 3">
            <a:extLst>
              <a:ext uri="{FF2B5EF4-FFF2-40B4-BE49-F238E27FC236}">
                <a16:creationId xmlns:a16="http://schemas.microsoft.com/office/drawing/2014/main" id="{E21E450F-9D0B-47E9-8C26-3A203CB5AF67}"/>
              </a:ext>
            </a:extLst>
          </p:cNvPr>
          <p:cNvSpPr/>
          <p:nvPr userDrawn="1"/>
        </p:nvSpPr>
        <p:spPr bwMode="ltGray">
          <a:xfrm>
            <a:off x="961630" y="734650"/>
            <a:ext cx="5399999" cy="5399999"/>
          </a:xfrm>
          <a:prstGeom prst="ellipse">
            <a:avLst/>
          </a:prstGeom>
          <a:solidFill>
            <a:schemeClr val="accent2">
              <a:alpha val="69804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695055" y="2019300"/>
            <a:ext cx="3960000" cy="972000"/>
          </a:xfrm>
        </p:spPr>
        <p:txBody>
          <a:bodyPr anchor="b"/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8" name="Platshållare för text 5">
            <a:extLst>
              <a:ext uri="{FF2B5EF4-FFF2-40B4-BE49-F238E27FC236}">
                <a16:creationId xmlns:a16="http://schemas.microsoft.com/office/drawing/2014/main" id="{1724C944-43DC-4C6C-BDDD-F11A7C21294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695450" y="3429000"/>
            <a:ext cx="3959225" cy="1495425"/>
          </a:xfrm>
        </p:spPr>
        <p:txBody>
          <a:bodyPr>
            <a:normAutofit/>
          </a:bodyPr>
          <a:lstStyle>
            <a:lvl1pPr marL="0" indent="0">
              <a:buFontTx/>
              <a:buNone/>
              <a:defRPr>
                <a:solidFill>
                  <a:schemeClr val="bg1"/>
                </a:solidFill>
              </a:defRPr>
            </a:lvl1pPr>
            <a:lvl2pPr marL="232194" indent="0">
              <a:buFontTx/>
              <a:buNone/>
              <a:defRPr>
                <a:solidFill>
                  <a:schemeClr val="bg1"/>
                </a:solidFill>
              </a:defRPr>
            </a:lvl2pPr>
            <a:lvl3pPr marL="462589" indent="0">
              <a:buFontTx/>
              <a:buNone/>
              <a:defRPr>
                <a:solidFill>
                  <a:schemeClr val="bg1"/>
                </a:solidFill>
              </a:defRPr>
            </a:lvl3pPr>
            <a:lvl4pPr marL="692983" indent="0">
              <a:buFontTx/>
              <a:buNone/>
              <a:defRPr>
                <a:solidFill>
                  <a:schemeClr val="bg1"/>
                </a:solidFill>
              </a:defRPr>
            </a:lvl4pPr>
            <a:lvl5pPr marL="887378" indent="0">
              <a:buFontTx/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pic>
        <p:nvPicPr>
          <p:cNvPr id="6" name="Bildobjekt 5">
            <a:extLst>
              <a:ext uri="{FF2B5EF4-FFF2-40B4-BE49-F238E27FC236}">
                <a16:creationId xmlns:a16="http://schemas.microsoft.com/office/drawing/2014/main" id="{E3E48A10-82CF-4701-8C18-02183AA623D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183834" y="6119547"/>
            <a:ext cx="1602000" cy="4164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79804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lå Cirkel - svart log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lips 3">
            <a:extLst>
              <a:ext uri="{FF2B5EF4-FFF2-40B4-BE49-F238E27FC236}">
                <a16:creationId xmlns:a16="http://schemas.microsoft.com/office/drawing/2014/main" id="{E21E450F-9D0B-47E9-8C26-3A203CB5AF67}"/>
              </a:ext>
            </a:extLst>
          </p:cNvPr>
          <p:cNvSpPr/>
          <p:nvPr userDrawn="1"/>
        </p:nvSpPr>
        <p:spPr bwMode="ltGray">
          <a:xfrm>
            <a:off x="961630" y="734650"/>
            <a:ext cx="5399999" cy="5399999"/>
          </a:xfrm>
          <a:prstGeom prst="ellipse">
            <a:avLst/>
          </a:prstGeom>
          <a:solidFill>
            <a:schemeClr val="accent2">
              <a:alpha val="69804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695055" y="2019300"/>
            <a:ext cx="3960000" cy="972000"/>
          </a:xfrm>
        </p:spPr>
        <p:txBody>
          <a:bodyPr anchor="b"/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EBBB9959-81DC-44D9-A64B-72B1666D93C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183834" y="6119547"/>
            <a:ext cx="1602000" cy="416453"/>
          </a:xfrm>
          <a:prstGeom prst="rect">
            <a:avLst/>
          </a:prstGeom>
        </p:spPr>
      </p:pic>
      <p:sp>
        <p:nvSpPr>
          <p:cNvPr id="8" name="Platshållare för text 5">
            <a:extLst>
              <a:ext uri="{FF2B5EF4-FFF2-40B4-BE49-F238E27FC236}">
                <a16:creationId xmlns:a16="http://schemas.microsoft.com/office/drawing/2014/main" id="{1724C944-43DC-4C6C-BDDD-F11A7C21294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695450" y="3429000"/>
            <a:ext cx="3959225" cy="1495425"/>
          </a:xfrm>
        </p:spPr>
        <p:txBody>
          <a:bodyPr>
            <a:normAutofit/>
          </a:bodyPr>
          <a:lstStyle>
            <a:lvl1pPr marL="0" indent="0">
              <a:buFontTx/>
              <a:buNone/>
              <a:defRPr>
                <a:solidFill>
                  <a:schemeClr val="bg1"/>
                </a:solidFill>
              </a:defRPr>
            </a:lvl1pPr>
            <a:lvl2pPr marL="232194" indent="0">
              <a:buFontTx/>
              <a:buNone/>
              <a:defRPr>
                <a:solidFill>
                  <a:schemeClr val="bg1"/>
                </a:solidFill>
              </a:defRPr>
            </a:lvl2pPr>
            <a:lvl3pPr marL="462589" indent="0">
              <a:buFontTx/>
              <a:buNone/>
              <a:defRPr>
                <a:solidFill>
                  <a:schemeClr val="bg1"/>
                </a:solidFill>
              </a:defRPr>
            </a:lvl3pPr>
            <a:lvl4pPr marL="692983" indent="0">
              <a:buFontTx/>
              <a:buNone/>
              <a:defRPr>
                <a:solidFill>
                  <a:schemeClr val="bg1"/>
                </a:solidFill>
              </a:defRPr>
            </a:lvl4pPr>
            <a:lvl5pPr marL="887378" indent="0">
              <a:buFontTx/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01629549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range Cirkel - huvudlog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lips 3">
            <a:extLst>
              <a:ext uri="{FF2B5EF4-FFF2-40B4-BE49-F238E27FC236}">
                <a16:creationId xmlns:a16="http://schemas.microsoft.com/office/drawing/2014/main" id="{E21E450F-9D0B-47E9-8C26-3A203CB5AF67}"/>
              </a:ext>
            </a:extLst>
          </p:cNvPr>
          <p:cNvSpPr>
            <a:spLocks noChangeAspect="1"/>
          </p:cNvSpPr>
          <p:nvPr userDrawn="1"/>
        </p:nvSpPr>
        <p:spPr bwMode="ltGray">
          <a:xfrm>
            <a:off x="961630" y="734650"/>
            <a:ext cx="5400000" cy="5400000"/>
          </a:xfrm>
          <a:prstGeom prst="ellipse">
            <a:avLst/>
          </a:prstGeom>
          <a:solidFill>
            <a:schemeClr val="accent3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695055" y="2019300"/>
            <a:ext cx="3960000" cy="972000"/>
          </a:xfrm>
        </p:spPr>
        <p:txBody>
          <a:bodyPr anchor="b"/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6" name="Platshållare för text 5">
            <a:extLst>
              <a:ext uri="{FF2B5EF4-FFF2-40B4-BE49-F238E27FC236}">
                <a16:creationId xmlns:a16="http://schemas.microsoft.com/office/drawing/2014/main" id="{BEEF1900-400F-4C3E-8E6B-6FACA93CB13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695450" y="3429000"/>
            <a:ext cx="3959225" cy="1495425"/>
          </a:xfrm>
        </p:spPr>
        <p:txBody>
          <a:bodyPr>
            <a:normAutofit/>
          </a:bodyPr>
          <a:lstStyle>
            <a:lvl1pPr marL="0" indent="0">
              <a:buFontTx/>
              <a:buNone/>
              <a:defRPr>
                <a:solidFill>
                  <a:schemeClr val="bg1"/>
                </a:solidFill>
              </a:defRPr>
            </a:lvl1pPr>
            <a:lvl2pPr marL="232194" indent="0">
              <a:buFontTx/>
              <a:buNone/>
              <a:defRPr>
                <a:solidFill>
                  <a:schemeClr val="bg1"/>
                </a:solidFill>
              </a:defRPr>
            </a:lvl2pPr>
            <a:lvl3pPr marL="462589" indent="0">
              <a:buFontTx/>
              <a:buNone/>
              <a:defRPr>
                <a:solidFill>
                  <a:schemeClr val="bg1"/>
                </a:solidFill>
              </a:defRPr>
            </a:lvl3pPr>
            <a:lvl4pPr marL="692983" indent="0">
              <a:buFontTx/>
              <a:buNone/>
              <a:defRPr>
                <a:solidFill>
                  <a:schemeClr val="bg1"/>
                </a:solidFill>
              </a:defRPr>
            </a:lvl4pPr>
            <a:lvl5pPr marL="887378" indent="0">
              <a:buFontTx/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01161828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Orange Cirkel - vit log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lips 3">
            <a:extLst>
              <a:ext uri="{FF2B5EF4-FFF2-40B4-BE49-F238E27FC236}">
                <a16:creationId xmlns:a16="http://schemas.microsoft.com/office/drawing/2014/main" id="{E21E450F-9D0B-47E9-8C26-3A203CB5AF67}"/>
              </a:ext>
            </a:extLst>
          </p:cNvPr>
          <p:cNvSpPr>
            <a:spLocks noChangeAspect="1"/>
          </p:cNvSpPr>
          <p:nvPr userDrawn="1"/>
        </p:nvSpPr>
        <p:spPr bwMode="ltGray">
          <a:xfrm>
            <a:off x="961630" y="734650"/>
            <a:ext cx="5400000" cy="5400000"/>
          </a:xfrm>
          <a:prstGeom prst="ellipse">
            <a:avLst/>
          </a:prstGeom>
          <a:solidFill>
            <a:schemeClr val="accent3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695055" y="2019300"/>
            <a:ext cx="3960000" cy="972000"/>
          </a:xfrm>
        </p:spPr>
        <p:txBody>
          <a:bodyPr anchor="b"/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6" name="Platshållare för text 5">
            <a:extLst>
              <a:ext uri="{FF2B5EF4-FFF2-40B4-BE49-F238E27FC236}">
                <a16:creationId xmlns:a16="http://schemas.microsoft.com/office/drawing/2014/main" id="{BEEF1900-400F-4C3E-8E6B-6FACA93CB13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695450" y="3429000"/>
            <a:ext cx="3959225" cy="1495425"/>
          </a:xfrm>
        </p:spPr>
        <p:txBody>
          <a:bodyPr>
            <a:normAutofit/>
          </a:bodyPr>
          <a:lstStyle>
            <a:lvl1pPr marL="0" indent="0">
              <a:buFontTx/>
              <a:buNone/>
              <a:defRPr>
                <a:solidFill>
                  <a:schemeClr val="bg1"/>
                </a:solidFill>
              </a:defRPr>
            </a:lvl1pPr>
            <a:lvl2pPr marL="232194" indent="0">
              <a:buFontTx/>
              <a:buNone/>
              <a:defRPr>
                <a:solidFill>
                  <a:schemeClr val="bg1"/>
                </a:solidFill>
              </a:defRPr>
            </a:lvl2pPr>
            <a:lvl3pPr marL="462589" indent="0">
              <a:buFontTx/>
              <a:buNone/>
              <a:defRPr>
                <a:solidFill>
                  <a:schemeClr val="bg1"/>
                </a:solidFill>
              </a:defRPr>
            </a:lvl3pPr>
            <a:lvl4pPr marL="692983" indent="0">
              <a:buFontTx/>
              <a:buNone/>
              <a:defRPr>
                <a:solidFill>
                  <a:schemeClr val="bg1"/>
                </a:solidFill>
              </a:defRPr>
            </a:lvl4pPr>
            <a:lvl5pPr marL="887378" indent="0">
              <a:buFontTx/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pic>
        <p:nvPicPr>
          <p:cNvPr id="8" name="Bildobjekt 7">
            <a:extLst>
              <a:ext uri="{FF2B5EF4-FFF2-40B4-BE49-F238E27FC236}">
                <a16:creationId xmlns:a16="http://schemas.microsoft.com/office/drawing/2014/main" id="{1E9B5B8D-552B-4BB6-B1EE-36DE6A11AFE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183834" y="6119547"/>
            <a:ext cx="1602000" cy="4164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035161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Orange Cirkel - svart log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lips 3">
            <a:extLst>
              <a:ext uri="{FF2B5EF4-FFF2-40B4-BE49-F238E27FC236}">
                <a16:creationId xmlns:a16="http://schemas.microsoft.com/office/drawing/2014/main" id="{E21E450F-9D0B-47E9-8C26-3A203CB5AF67}"/>
              </a:ext>
            </a:extLst>
          </p:cNvPr>
          <p:cNvSpPr>
            <a:spLocks noChangeAspect="1"/>
          </p:cNvSpPr>
          <p:nvPr userDrawn="1"/>
        </p:nvSpPr>
        <p:spPr bwMode="ltGray">
          <a:xfrm>
            <a:off x="961630" y="734650"/>
            <a:ext cx="5400000" cy="5400000"/>
          </a:xfrm>
          <a:prstGeom prst="ellipse">
            <a:avLst/>
          </a:prstGeom>
          <a:solidFill>
            <a:schemeClr val="accent3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695055" y="2019300"/>
            <a:ext cx="3960000" cy="972000"/>
          </a:xfrm>
        </p:spPr>
        <p:txBody>
          <a:bodyPr anchor="b"/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6" name="Platshållare för text 5">
            <a:extLst>
              <a:ext uri="{FF2B5EF4-FFF2-40B4-BE49-F238E27FC236}">
                <a16:creationId xmlns:a16="http://schemas.microsoft.com/office/drawing/2014/main" id="{BEEF1900-400F-4C3E-8E6B-6FACA93CB13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695450" y="3429000"/>
            <a:ext cx="3959225" cy="1495425"/>
          </a:xfrm>
        </p:spPr>
        <p:txBody>
          <a:bodyPr>
            <a:normAutofit/>
          </a:bodyPr>
          <a:lstStyle>
            <a:lvl1pPr marL="0" indent="0">
              <a:buFontTx/>
              <a:buNone/>
              <a:defRPr>
                <a:solidFill>
                  <a:schemeClr val="bg1"/>
                </a:solidFill>
              </a:defRPr>
            </a:lvl1pPr>
            <a:lvl2pPr marL="232194" indent="0">
              <a:buFontTx/>
              <a:buNone/>
              <a:defRPr>
                <a:solidFill>
                  <a:schemeClr val="bg1"/>
                </a:solidFill>
              </a:defRPr>
            </a:lvl2pPr>
            <a:lvl3pPr marL="462589" indent="0">
              <a:buFontTx/>
              <a:buNone/>
              <a:defRPr>
                <a:solidFill>
                  <a:schemeClr val="bg1"/>
                </a:solidFill>
              </a:defRPr>
            </a:lvl3pPr>
            <a:lvl4pPr marL="692983" indent="0">
              <a:buFontTx/>
              <a:buNone/>
              <a:defRPr>
                <a:solidFill>
                  <a:schemeClr val="bg1"/>
                </a:solidFill>
              </a:defRPr>
            </a:lvl4pPr>
            <a:lvl5pPr marL="887378" indent="0">
              <a:buFontTx/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54B3B106-3B72-45D8-942A-CBADDD43F77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183834" y="6119547"/>
            <a:ext cx="1602000" cy="4164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33936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ubrik och innehåll - bild hel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588963" y="334963"/>
            <a:ext cx="4908372" cy="863600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8" name="Platshållare för innehåll 2">
            <a:extLst>
              <a:ext uri="{FF2B5EF4-FFF2-40B4-BE49-F238E27FC236}">
                <a16:creationId xmlns:a16="http://schemas.microsoft.com/office/drawing/2014/main" id="{1834254C-9BAD-4CF9-998E-CD43CA703D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8963" y="1376363"/>
            <a:ext cx="4908372" cy="4403725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10" name="Platshållare för text 7">
            <a:extLst>
              <a:ext uri="{FF2B5EF4-FFF2-40B4-BE49-F238E27FC236}">
                <a16:creationId xmlns:a16="http://schemas.microsoft.com/office/drawing/2014/main" id="{D5E7E334-6FBE-40FD-A14D-F98B865135DA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0236013" y="6119019"/>
            <a:ext cx="1548000" cy="418641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sv-SE" dirty="0"/>
              <a:t> </a:t>
            </a:r>
          </a:p>
        </p:txBody>
      </p:sp>
      <p:sp>
        <p:nvSpPr>
          <p:cNvPr id="12" name="Platshållare för datum 11">
            <a:extLst>
              <a:ext uri="{FF2B5EF4-FFF2-40B4-BE49-F238E27FC236}">
                <a16:creationId xmlns:a16="http://schemas.microsoft.com/office/drawing/2014/main" id="{C87315BB-4428-4048-ADE5-1DFE4A3553F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r>
              <a:rPr lang="sv-SE"/>
              <a:t>20xx-xx-xx</a:t>
            </a:r>
            <a:endParaRPr lang="sv-SE" dirty="0"/>
          </a:p>
        </p:txBody>
      </p:sp>
      <p:sp>
        <p:nvSpPr>
          <p:cNvPr id="13" name="Platshållare för sidfot 12">
            <a:extLst>
              <a:ext uri="{FF2B5EF4-FFF2-40B4-BE49-F238E27FC236}">
                <a16:creationId xmlns:a16="http://schemas.microsoft.com/office/drawing/2014/main" id="{18F4746B-181F-480B-810C-391AE7E51564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14" name="Platshållare för bildnummer 13">
            <a:extLst>
              <a:ext uri="{FF2B5EF4-FFF2-40B4-BE49-F238E27FC236}">
                <a16:creationId xmlns:a16="http://schemas.microsoft.com/office/drawing/2014/main" id="{63BE905A-C1C1-435A-A082-EE7466F3FF3D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E8645303-2AAE-45D1-913A-B06AE6474513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44357923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vå bilder - huvud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tshållare för bild 3">
            <a:extLst>
              <a:ext uri="{FF2B5EF4-FFF2-40B4-BE49-F238E27FC236}">
                <a16:creationId xmlns:a16="http://schemas.microsoft.com/office/drawing/2014/main" id="{1C1E26A7-5C54-4201-9CB4-E62939274D24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 bwMode="ltGray">
          <a:xfrm>
            <a:off x="6096000" y="0"/>
            <a:ext cx="6096000" cy="6858000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sv-SE" dirty="0"/>
              <a:t>Infoga bild från Picture Library</a:t>
            </a:r>
          </a:p>
        </p:txBody>
      </p:sp>
      <p:sp>
        <p:nvSpPr>
          <p:cNvPr id="4" name="Platshållare för bild 3">
            <a:extLst>
              <a:ext uri="{FF2B5EF4-FFF2-40B4-BE49-F238E27FC236}">
                <a16:creationId xmlns:a16="http://schemas.microsoft.com/office/drawing/2014/main" id="{4FCFE371-FE5A-4C0C-810B-582ED450E803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 bwMode="ltGray">
          <a:xfrm>
            <a:off x="0" y="0"/>
            <a:ext cx="6096000" cy="6858000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sv-SE" dirty="0"/>
              <a:t>Infoga bild från Picture Library</a:t>
            </a:r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588963" y="334963"/>
            <a:ext cx="4908372" cy="8636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8" name="Platshållare för text 7">
            <a:extLst>
              <a:ext uri="{FF2B5EF4-FFF2-40B4-BE49-F238E27FC236}">
                <a16:creationId xmlns:a16="http://schemas.microsoft.com/office/drawing/2014/main" id="{4148F96C-10ED-492C-B1B8-70C51AB0F85A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0236013" y="6119019"/>
            <a:ext cx="1548000" cy="418641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sv-SE" dirty="0"/>
              <a:t> 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FB6D644B-9EE8-4521-A427-10A837949F40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r>
              <a:rPr lang="sv-SE"/>
              <a:t>20xx-xx-xx</a:t>
            </a:r>
            <a:endParaRPr lang="sv-SE" dirty="0"/>
          </a:p>
        </p:txBody>
      </p:sp>
      <p:sp>
        <p:nvSpPr>
          <p:cNvPr id="9" name="Platshållare för sidfot 8">
            <a:extLst>
              <a:ext uri="{FF2B5EF4-FFF2-40B4-BE49-F238E27FC236}">
                <a16:creationId xmlns:a16="http://schemas.microsoft.com/office/drawing/2014/main" id="{1386ECD2-909C-4C44-8C81-6E8DC9190D34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11" name="Platshållare för bildnummer 10">
            <a:extLst>
              <a:ext uri="{FF2B5EF4-FFF2-40B4-BE49-F238E27FC236}">
                <a16:creationId xmlns:a16="http://schemas.microsoft.com/office/drawing/2014/main" id="{922A2445-6119-4D1C-9E9F-5851C19C572F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E8645303-2AAE-45D1-913A-B06AE6474513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98974583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vå bilder - vit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tshållare för bild 3">
            <a:extLst>
              <a:ext uri="{FF2B5EF4-FFF2-40B4-BE49-F238E27FC236}">
                <a16:creationId xmlns:a16="http://schemas.microsoft.com/office/drawing/2014/main" id="{1C1E26A7-5C54-4201-9CB4-E62939274D24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 bwMode="ltGray">
          <a:xfrm>
            <a:off x="6094944" y="0"/>
            <a:ext cx="6096000" cy="6858000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sv-SE" dirty="0"/>
              <a:t>Infoga bild från Picture Library</a:t>
            </a:r>
          </a:p>
        </p:txBody>
      </p:sp>
      <p:sp>
        <p:nvSpPr>
          <p:cNvPr id="4" name="Platshållare för bild 3">
            <a:extLst>
              <a:ext uri="{FF2B5EF4-FFF2-40B4-BE49-F238E27FC236}">
                <a16:creationId xmlns:a16="http://schemas.microsoft.com/office/drawing/2014/main" id="{4FCFE371-FE5A-4C0C-810B-582ED450E803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 bwMode="ltGray">
          <a:xfrm>
            <a:off x="0" y="0"/>
            <a:ext cx="6096000" cy="6858000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sv-SE" dirty="0"/>
              <a:t>Infoga bild från Picture Library</a:t>
            </a:r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588963" y="334963"/>
            <a:ext cx="4908372" cy="8636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8" name="Platshållare för text 7">
            <a:extLst>
              <a:ext uri="{FF2B5EF4-FFF2-40B4-BE49-F238E27FC236}">
                <a16:creationId xmlns:a16="http://schemas.microsoft.com/office/drawing/2014/main" id="{4148F96C-10ED-492C-B1B8-70C51AB0F85A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0183835" y="6119548"/>
            <a:ext cx="1602000" cy="416452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sv-SE" dirty="0"/>
              <a:t> 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DF378C8F-E603-4B72-BB2B-BEE67C1262D1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r>
              <a:rPr lang="sv-SE"/>
              <a:t>20xx-xx-xx</a:t>
            </a:r>
            <a:endParaRPr lang="sv-SE" dirty="0"/>
          </a:p>
        </p:txBody>
      </p:sp>
      <p:sp>
        <p:nvSpPr>
          <p:cNvPr id="9" name="Platshållare för sidfot 8">
            <a:extLst>
              <a:ext uri="{FF2B5EF4-FFF2-40B4-BE49-F238E27FC236}">
                <a16:creationId xmlns:a16="http://schemas.microsoft.com/office/drawing/2014/main" id="{E7F31C02-7358-4EFC-9768-C5F745CC77D3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11" name="Platshållare för bildnummer 10">
            <a:extLst>
              <a:ext uri="{FF2B5EF4-FFF2-40B4-BE49-F238E27FC236}">
                <a16:creationId xmlns:a16="http://schemas.microsoft.com/office/drawing/2014/main" id="{95A016CD-08EE-471B-A61B-6F457F641B7B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E8645303-2AAE-45D1-913A-B06AE6474513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3339795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Rubrikbild - vit log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952106" y="3429000"/>
            <a:ext cx="6480000" cy="972000"/>
          </a:xfrm>
        </p:spPr>
        <p:txBody>
          <a:bodyPr anchor="b"/>
          <a:lstStyle>
            <a:lvl1pPr algn="l">
              <a:defRPr sz="32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952106" y="4653635"/>
            <a:ext cx="6480000" cy="1126454"/>
          </a:xfrm>
        </p:spPr>
        <p:txBody>
          <a:bodyPr/>
          <a:lstStyle>
            <a:lvl1pPr marL="0" indent="0" algn="l">
              <a:buNone/>
              <a:defRPr sz="1600">
                <a:solidFill>
                  <a:schemeClr val="bg1"/>
                </a:solidFill>
              </a:defRPr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  <a:endParaRPr lang="sv-SE" dirty="0"/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5D423110-1059-4933-8B57-6505E07E350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183834" y="6119547"/>
            <a:ext cx="1602000" cy="4164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21123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vå bilder - svart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tshållare för bild 3">
            <a:extLst>
              <a:ext uri="{FF2B5EF4-FFF2-40B4-BE49-F238E27FC236}">
                <a16:creationId xmlns:a16="http://schemas.microsoft.com/office/drawing/2014/main" id="{1C1E26A7-5C54-4201-9CB4-E62939274D24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 bwMode="ltGray">
          <a:xfrm>
            <a:off x="6094944" y="0"/>
            <a:ext cx="6096000" cy="6858000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sv-SE" dirty="0"/>
              <a:t>Infoga bild från Picture Library</a:t>
            </a:r>
          </a:p>
        </p:txBody>
      </p:sp>
      <p:sp>
        <p:nvSpPr>
          <p:cNvPr id="4" name="Platshållare för bild 3">
            <a:extLst>
              <a:ext uri="{FF2B5EF4-FFF2-40B4-BE49-F238E27FC236}">
                <a16:creationId xmlns:a16="http://schemas.microsoft.com/office/drawing/2014/main" id="{4FCFE371-FE5A-4C0C-810B-582ED450E803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 bwMode="ltGray">
          <a:xfrm>
            <a:off x="0" y="0"/>
            <a:ext cx="6096000" cy="6858000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sv-SE" dirty="0"/>
              <a:t>Infoga bild från Picture Library</a:t>
            </a:r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588963" y="334963"/>
            <a:ext cx="4908372" cy="863600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8" name="Platshållare för text 7">
            <a:extLst>
              <a:ext uri="{FF2B5EF4-FFF2-40B4-BE49-F238E27FC236}">
                <a16:creationId xmlns:a16="http://schemas.microsoft.com/office/drawing/2014/main" id="{4148F96C-10ED-492C-B1B8-70C51AB0F85A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0183835" y="6119548"/>
            <a:ext cx="1602000" cy="416452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sv-SE" dirty="0"/>
              <a:t> 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14FC110C-B51F-45E6-AA23-9631F48E0DC1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r>
              <a:rPr lang="sv-SE"/>
              <a:t>20xx-xx-xx</a:t>
            </a:r>
            <a:endParaRPr lang="sv-SE" dirty="0"/>
          </a:p>
        </p:txBody>
      </p:sp>
      <p:sp>
        <p:nvSpPr>
          <p:cNvPr id="9" name="Platshållare för sidfot 8">
            <a:extLst>
              <a:ext uri="{FF2B5EF4-FFF2-40B4-BE49-F238E27FC236}">
                <a16:creationId xmlns:a16="http://schemas.microsoft.com/office/drawing/2014/main" id="{AC0740FB-0F16-47C1-B7E8-4D5E2727E8E0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11" name="Platshållare för bildnummer 10">
            <a:extLst>
              <a:ext uri="{FF2B5EF4-FFF2-40B4-BE49-F238E27FC236}">
                <a16:creationId xmlns:a16="http://schemas.microsoft.com/office/drawing/2014/main" id="{C1D81187-C5EE-44F4-9F8C-0A2FBDBED9E1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E8645303-2AAE-45D1-913A-B06AE6474513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89124020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vå delar - huvud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tshållare för bild 3">
            <a:extLst>
              <a:ext uri="{FF2B5EF4-FFF2-40B4-BE49-F238E27FC236}">
                <a16:creationId xmlns:a16="http://schemas.microsoft.com/office/drawing/2014/main" id="{3472F375-C04E-4F50-9E5E-F3F1E1296336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 bwMode="ltGray">
          <a:xfrm>
            <a:off x="6094944" y="0"/>
            <a:ext cx="6096000" cy="6858000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sv-SE" dirty="0"/>
              <a:t>Infoga bild från Picture Library</a:t>
            </a:r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588963" y="334963"/>
            <a:ext cx="4908372" cy="863600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8" name="Platshållare för innehåll 2">
            <a:extLst>
              <a:ext uri="{FF2B5EF4-FFF2-40B4-BE49-F238E27FC236}">
                <a16:creationId xmlns:a16="http://schemas.microsoft.com/office/drawing/2014/main" id="{1834254C-9BAD-4CF9-998E-CD43CA703D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8963" y="1376363"/>
            <a:ext cx="4908372" cy="4403725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10" name="Platshållare för text 7">
            <a:extLst>
              <a:ext uri="{FF2B5EF4-FFF2-40B4-BE49-F238E27FC236}">
                <a16:creationId xmlns:a16="http://schemas.microsoft.com/office/drawing/2014/main" id="{D5E7E334-6FBE-40FD-A14D-F98B865135DA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0236013" y="6119019"/>
            <a:ext cx="1548000" cy="418641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sv-SE" dirty="0"/>
              <a:t> </a:t>
            </a:r>
          </a:p>
        </p:txBody>
      </p:sp>
      <p:sp>
        <p:nvSpPr>
          <p:cNvPr id="12" name="Platshållare för datum 11">
            <a:extLst>
              <a:ext uri="{FF2B5EF4-FFF2-40B4-BE49-F238E27FC236}">
                <a16:creationId xmlns:a16="http://schemas.microsoft.com/office/drawing/2014/main" id="{C87315BB-4428-4048-ADE5-1DFE4A3553F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r>
              <a:rPr lang="sv-SE"/>
              <a:t>20xx-xx-xx</a:t>
            </a:r>
            <a:endParaRPr lang="sv-SE" dirty="0"/>
          </a:p>
        </p:txBody>
      </p:sp>
      <p:sp>
        <p:nvSpPr>
          <p:cNvPr id="13" name="Platshållare för sidfot 12">
            <a:extLst>
              <a:ext uri="{FF2B5EF4-FFF2-40B4-BE49-F238E27FC236}">
                <a16:creationId xmlns:a16="http://schemas.microsoft.com/office/drawing/2014/main" id="{18F4746B-181F-480B-810C-391AE7E51564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14" name="Platshållare för bildnummer 13">
            <a:extLst>
              <a:ext uri="{FF2B5EF4-FFF2-40B4-BE49-F238E27FC236}">
                <a16:creationId xmlns:a16="http://schemas.microsoft.com/office/drawing/2014/main" id="{63BE905A-C1C1-435A-A082-EE7466F3FF3D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E8645303-2AAE-45D1-913A-B06AE6474513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80776057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vå delar - vit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tshållare för bild 3">
            <a:extLst>
              <a:ext uri="{FF2B5EF4-FFF2-40B4-BE49-F238E27FC236}">
                <a16:creationId xmlns:a16="http://schemas.microsoft.com/office/drawing/2014/main" id="{3472F375-C04E-4F50-9E5E-F3F1E1296336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 bwMode="ltGray">
          <a:xfrm>
            <a:off x="6094944" y="0"/>
            <a:ext cx="6096000" cy="6858000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sv-SE" dirty="0"/>
              <a:t>Infoga bild från Picture Library</a:t>
            </a:r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588963" y="334963"/>
            <a:ext cx="4908372" cy="863600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8" name="Platshållare för innehåll 2">
            <a:extLst>
              <a:ext uri="{FF2B5EF4-FFF2-40B4-BE49-F238E27FC236}">
                <a16:creationId xmlns:a16="http://schemas.microsoft.com/office/drawing/2014/main" id="{1834254C-9BAD-4CF9-998E-CD43CA703D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8963" y="1376363"/>
            <a:ext cx="4908372" cy="4403725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10" name="Platshållare för text 7">
            <a:extLst>
              <a:ext uri="{FF2B5EF4-FFF2-40B4-BE49-F238E27FC236}">
                <a16:creationId xmlns:a16="http://schemas.microsoft.com/office/drawing/2014/main" id="{D5E7E334-6FBE-40FD-A14D-F98B865135DA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0183835" y="6119548"/>
            <a:ext cx="1602000" cy="416452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sv-SE" dirty="0"/>
              <a:t> 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F02EF64F-2565-436A-9AB2-13AB4A1BA4DD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r>
              <a:rPr lang="sv-SE"/>
              <a:t>20xx-xx-xx</a:t>
            </a:r>
            <a:endParaRPr lang="sv-SE" dirty="0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75D4EB70-EDCF-457F-9067-A69C5DAA59CB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11" name="Platshållare för bildnummer 10">
            <a:extLst>
              <a:ext uri="{FF2B5EF4-FFF2-40B4-BE49-F238E27FC236}">
                <a16:creationId xmlns:a16="http://schemas.microsoft.com/office/drawing/2014/main" id="{0867899D-2326-4585-8722-5C53F69CE4E3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E8645303-2AAE-45D1-913A-B06AE6474513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31878379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vå delar - svart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tshållare för bild 3">
            <a:extLst>
              <a:ext uri="{FF2B5EF4-FFF2-40B4-BE49-F238E27FC236}">
                <a16:creationId xmlns:a16="http://schemas.microsoft.com/office/drawing/2014/main" id="{3472F375-C04E-4F50-9E5E-F3F1E1296336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 bwMode="ltGray">
          <a:xfrm>
            <a:off x="6094944" y="0"/>
            <a:ext cx="6096000" cy="6858000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sv-SE" dirty="0"/>
              <a:t>Infoga bild från Picture Library</a:t>
            </a:r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588963" y="334963"/>
            <a:ext cx="4908372" cy="863600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8" name="Platshållare för innehåll 2">
            <a:extLst>
              <a:ext uri="{FF2B5EF4-FFF2-40B4-BE49-F238E27FC236}">
                <a16:creationId xmlns:a16="http://schemas.microsoft.com/office/drawing/2014/main" id="{1834254C-9BAD-4CF9-998E-CD43CA703D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8963" y="1376363"/>
            <a:ext cx="4908372" cy="4403725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10" name="Platshållare för text 7">
            <a:extLst>
              <a:ext uri="{FF2B5EF4-FFF2-40B4-BE49-F238E27FC236}">
                <a16:creationId xmlns:a16="http://schemas.microsoft.com/office/drawing/2014/main" id="{D5E7E334-6FBE-40FD-A14D-F98B865135DA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0183835" y="6119548"/>
            <a:ext cx="1602000" cy="416452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sv-SE" dirty="0"/>
              <a:t> 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51358E7D-85F8-4B3D-B6CC-6581056ED697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r>
              <a:rPr lang="sv-SE"/>
              <a:t>20xx-xx-xx</a:t>
            </a:r>
            <a:endParaRPr lang="sv-SE" dirty="0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7B2C57BA-C78A-47F6-A270-FAC3766AC4D7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11" name="Platshållare för bildnummer 10">
            <a:extLst>
              <a:ext uri="{FF2B5EF4-FFF2-40B4-BE49-F238E27FC236}">
                <a16:creationId xmlns:a16="http://schemas.microsoft.com/office/drawing/2014/main" id="{D852CDB1-073C-4AF5-B792-8E113A2ADBE4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E8645303-2AAE-45D1-913A-B06AE6474513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42305763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 delar - bild 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tshållare för bild 3">
            <a:extLst>
              <a:ext uri="{FF2B5EF4-FFF2-40B4-BE49-F238E27FC236}">
                <a16:creationId xmlns:a16="http://schemas.microsoft.com/office/drawing/2014/main" id="{3472F375-C04E-4F50-9E5E-F3F1E1296336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 bwMode="ltGray">
          <a:xfrm>
            <a:off x="177" y="0"/>
            <a:ext cx="6096000" cy="6858000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sv-SE" dirty="0"/>
              <a:t>Infoga bild från Picture Library</a:t>
            </a:r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696253" y="334963"/>
            <a:ext cx="4908372" cy="863600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8" name="Platshållare för innehåll 2">
            <a:extLst>
              <a:ext uri="{FF2B5EF4-FFF2-40B4-BE49-F238E27FC236}">
                <a16:creationId xmlns:a16="http://schemas.microsoft.com/office/drawing/2014/main" id="{1834254C-9BAD-4CF9-998E-CD43CA703D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96253" y="1381126"/>
            <a:ext cx="4908372" cy="4403725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F2C8DF9E-959D-46DF-9B62-ED4E9BAD8969}"/>
              </a:ext>
            </a:extLst>
          </p:cNvPr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r>
              <a:rPr lang="sv-SE"/>
              <a:t>20xx-xx-xx</a:t>
            </a:r>
            <a:endParaRPr lang="sv-SE" dirty="0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FDE81213-9F2C-4131-BB0F-BED211D8215E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10" name="Platshållare för bildnummer 9">
            <a:extLst>
              <a:ext uri="{FF2B5EF4-FFF2-40B4-BE49-F238E27FC236}">
                <a16:creationId xmlns:a16="http://schemas.microsoft.com/office/drawing/2014/main" id="{20047D06-1D6B-4009-B905-7586E34A762C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E8645303-2AAE-45D1-913A-B06AE6474513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95296012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vå delar - grön, bild V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tshållare för bild 3">
            <a:extLst>
              <a:ext uri="{FF2B5EF4-FFF2-40B4-BE49-F238E27FC236}">
                <a16:creationId xmlns:a16="http://schemas.microsoft.com/office/drawing/2014/main" id="{3472F375-C04E-4F50-9E5E-F3F1E1296336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 bwMode="ltGray">
          <a:xfrm>
            <a:off x="177" y="0"/>
            <a:ext cx="6096000" cy="6858000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sv-SE" dirty="0"/>
              <a:t>Infoga bild från Picture Library</a:t>
            </a:r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696253" y="334963"/>
            <a:ext cx="4908372" cy="863600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8" name="Platshållare för innehåll 2">
            <a:extLst>
              <a:ext uri="{FF2B5EF4-FFF2-40B4-BE49-F238E27FC236}">
                <a16:creationId xmlns:a16="http://schemas.microsoft.com/office/drawing/2014/main" id="{1834254C-9BAD-4CF9-998E-CD43CA703D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96253" y="1381126"/>
            <a:ext cx="4908372" cy="4403725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pic>
        <p:nvPicPr>
          <p:cNvPr id="10" name="Bildobjekt 9">
            <a:extLst>
              <a:ext uri="{FF2B5EF4-FFF2-40B4-BE49-F238E27FC236}">
                <a16:creationId xmlns:a16="http://schemas.microsoft.com/office/drawing/2014/main" id="{84CA87DF-4AC5-45EB-BFDC-785447AF734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183834" y="6119547"/>
            <a:ext cx="1602000" cy="416453"/>
          </a:xfrm>
          <a:prstGeom prst="rect">
            <a:avLst/>
          </a:prstGeom>
        </p:spPr>
      </p:pic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C728ED47-5F67-4CE5-967A-7EF3F8185D28}"/>
              </a:ext>
            </a:extLst>
          </p:cNvPr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r>
              <a:rPr lang="sv-SE"/>
              <a:t>20xx-xx-xx</a:t>
            </a:r>
            <a:endParaRPr lang="sv-SE" dirty="0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DFA9207C-D4EB-468D-88BD-EC6754FA68FA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11" name="Platshållare för bildnummer 10">
            <a:extLst>
              <a:ext uri="{FF2B5EF4-FFF2-40B4-BE49-F238E27FC236}">
                <a16:creationId xmlns:a16="http://schemas.microsoft.com/office/drawing/2014/main" id="{DBC1A3FC-6E94-49F5-9E44-7405D16A9C14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E8645303-2AAE-45D1-913A-B06AE6474513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15889137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20xx-xx-xx</a:t>
            </a:r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45303-2AAE-45D1-913A-B06AE6474513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58278469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20xx-xx-xx</a:t>
            </a:r>
            <a:endParaRPr lang="sv-SE" dirty="0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45303-2AAE-45D1-913A-B06AE6474513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12300799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Avslut - huvudlog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>
            <a:extLst>
              <a:ext uri="{FF2B5EF4-FFF2-40B4-BE49-F238E27FC236}">
                <a16:creationId xmlns:a16="http://schemas.microsoft.com/office/drawing/2014/main" id="{8356836A-C2D1-4460-B60D-C911204C1B3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789446" y="3296274"/>
            <a:ext cx="2627999" cy="7107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762386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Avslut - vit log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dobjekt 4">
            <a:extLst>
              <a:ext uri="{FF2B5EF4-FFF2-40B4-BE49-F238E27FC236}">
                <a16:creationId xmlns:a16="http://schemas.microsoft.com/office/drawing/2014/main" id="{772DB273-B5C5-4782-9282-EF3057F7513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698959" y="3298655"/>
            <a:ext cx="2717999" cy="7065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91740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Rubrikbild - svart log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952106" y="3429000"/>
            <a:ext cx="6480000" cy="972000"/>
          </a:xfrm>
        </p:spPr>
        <p:txBody>
          <a:bodyPr anchor="b"/>
          <a:lstStyle>
            <a:lvl1pPr algn="l">
              <a:defRPr sz="3200">
                <a:solidFill>
                  <a:schemeClr val="tx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952106" y="4653635"/>
            <a:ext cx="6480000" cy="1126454"/>
          </a:xfrm>
        </p:spPr>
        <p:txBody>
          <a:bodyPr/>
          <a:lstStyle>
            <a:lvl1pPr marL="0" indent="0" algn="l">
              <a:buNone/>
              <a:defRPr sz="1600">
                <a:solidFill>
                  <a:schemeClr val="tx1"/>
                </a:solidFill>
              </a:defRPr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  <a:endParaRPr lang="sv-SE" dirty="0"/>
          </a:p>
        </p:txBody>
      </p:sp>
      <p:pic>
        <p:nvPicPr>
          <p:cNvPr id="6" name="Bildobjekt 5">
            <a:extLst>
              <a:ext uri="{FF2B5EF4-FFF2-40B4-BE49-F238E27FC236}">
                <a16:creationId xmlns:a16="http://schemas.microsoft.com/office/drawing/2014/main" id="{CCB8450D-A2C5-41E6-90B4-4790EE20FE5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183835" y="6119548"/>
            <a:ext cx="1602000" cy="4164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947409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Avslut - svart log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>
            <a:extLst>
              <a:ext uri="{FF2B5EF4-FFF2-40B4-BE49-F238E27FC236}">
                <a16:creationId xmlns:a16="http://schemas.microsoft.com/office/drawing/2014/main" id="{03B4DFB8-F950-4A06-A2E3-813C8C10AEF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698958" y="3298654"/>
            <a:ext cx="2717999" cy="7065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51982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ubrik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8" name="Platshållare för datum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20xx-xx-xx</a:t>
            </a:r>
            <a:endParaRPr lang="sv-SE" dirty="0"/>
          </a:p>
        </p:txBody>
      </p:sp>
      <p:sp>
        <p:nvSpPr>
          <p:cNvPr id="9" name="Platshållare för sidfo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10" name="Platshållare för bildnumm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45303-2AAE-45D1-913A-B06AE6474513}" type="slidenum">
              <a:rPr lang="sv-SE" smtClean="0"/>
              <a:t>‹#›</a:t>
            </a:fld>
            <a:endParaRPr lang="sv-SE" dirty="0"/>
          </a:p>
        </p:txBody>
      </p:sp>
      <p:sp>
        <p:nvSpPr>
          <p:cNvPr id="11" name="Platshållare för innehåll 2">
            <a:extLst>
              <a:ext uri="{FF2B5EF4-FFF2-40B4-BE49-F238E27FC236}">
                <a16:creationId xmlns:a16="http://schemas.microsoft.com/office/drawing/2014/main" id="{C0414B1B-0A49-49BF-AED0-F0D4D12648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8963" y="1376363"/>
            <a:ext cx="11017250" cy="4403725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6909222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 - huvudlog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>
            <a:extLst>
              <a:ext uri="{FF2B5EF4-FFF2-40B4-BE49-F238E27FC236}">
                <a16:creationId xmlns:a16="http://schemas.microsoft.com/office/drawing/2014/main" id="{E21E450F-9D0B-47E9-8C26-3A203CB5AF67}"/>
              </a:ext>
            </a:extLst>
          </p:cNvPr>
          <p:cNvSpPr/>
          <p:nvPr userDrawn="1"/>
        </p:nvSpPr>
        <p:spPr bwMode="auto">
          <a:xfrm>
            <a:off x="586581" y="3429000"/>
            <a:ext cx="5508625" cy="2351088"/>
          </a:xfrm>
          <a:prstGeom prst="rect">
            <a:avLst/>
          </a:prstGeom>
          <a:solidFill>
            <a:schemeClr val="bg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952105" y="3657600"/>
            <a:ext cx="4778371" cy="9720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952106" y="4653634"/>
            <a:ext cx="4778370" cy="766454"/>
          </a:xfrm>
        </p:spPr>
        <p:txBody>
          <a:bodyPr/>
          <a:lstStyle>
            <a:lvl1pPr marL="0" indent="0">
              <a:buNone/>
              <a:defRPr sz="1600">
                <a:solidFill>
                  <a:schemeClr val="tx1"/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30236921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vsnittsrubrik - vit log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>
            <a:extLst>
              <a:ext uri="{FF2B5EF4-FFF2-40B4-BE49-F238E27FC236}">
                <a16:creationId xmlns:a16="http://schemas.microsoft.com/office/drawing/2014/main" id="{E21E450F-9D0B-47E9-8C26-3A203CB5AF67}"/>
              </a:ext>
            </a:extLst>
          </p:cNvPr>
          <p:cNvSpPr/>
          <p:nvPr userDrawn="1"/>
        </p:nvSpPr>
        <p:spPr>
          <a:xfrm>
            <a:off x="586581" y="3429000"/>
            <a:ext cx="5508625" cy="2351088"/>
          </a:xfrm>
          <a:prstGeom prst="rect">
            <a:avLst/>
          </a:prstGeom>
          <a:solidFill>
            <a:schemeClr val="bg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952105" y="3657600"/>
            <a:ext cx="4778371" cy="9720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952106" y="4653634"/>
            <a:ext cx="4778370" cy="766454"/>
          </a:xfrm>
        </p:spPr>
        <p:txBody>
          <a:bodyPr/>
          <a:lstStyle>
            <a:lvl1pPr marL="0" indent="0">
              <a:buNone/>
              <a:defRPr sz="1600">
                <a:solidFill>
                  <a:schemeClr val="tx1"/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pic>
        <p:nvPicPr>
          <p:cNvPr id="6" name="Bildobjekt 5">
            <a:extLst>
              <a:ext uri="{FF2B5EF4-FFF2-40B4-BE49-F238E27FC236}">
                <a16:creationId xmlns:a16="http://schemas.microsoft.com/office/drawing/2014/main" id="{77306830-D009-44E7-9999-8F087D80120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183834" y="6119547"/>
            <a:ext cx="1602000" cy="4164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95108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vsnittsrubrik - svart log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>
            <a:extLst>
              <a:ext uri="{FF2B5EF4-FFF2-40B4-BE49-F238E27FC236}">
                <a16:creationId xmlns:a16="http://schemas.microsoft.com/office/drawing/2014/main" id="{E21E450F-9D0B-47E9-8C26-3A203CB5AF67}"/>
              </a:ext>
            </a:extLst>
          </p:cNvPr>
          <p:cNvSpPr/>
          <p:nvPr userDrawn="1"/>
        </p:nvSpPr>
        <p:spPr>
          <a:xfrm>
            <a:off x="586581" y="3429000"/>
            <a:ext cx="5508625" cy="2351088"/>
          </a:xfrm>
          <a:prstGeom prst="rect">
            <a:avLst/>
          </a:prstGeom>
          <a:solidFill>
            <a:schemeClr val="bg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952105" y="3657600"/>
            <a:ext cx="4778371" cy="9720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952106" y="4653634"/>
            <a:ext cx="4778370" cy="766454"/>
          </a:xfrm>
        </p:spPr>
        <p:txBody>
          <a:bodyPr/>
          <a:lstStyle>
            <a:lvl1pPr marL="0" indent="0">
              <a:buNone/>
              <a:defRPr sz="1600">
                <a:solidFill>
                  <a:schemeClr val="tx1"/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pic>
        <p:nvPicPr>
          <p:cNvPr id="10" name="Bildobjekt 9">
            <a:extLst>
              <a:ext uri="{FF2B5EF4-FFF2-40B4-BE49-F238E27FC236}">
                <a16:creationId xmlns:a16="http://schemas.microsoft.com/office/drawing/2014/main" id="{D2F07973-0CF3-41E4-BD09-0033374AFE5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183834" y="6119547"/>
            <a:ext cx="1602000" cy="4164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73298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ön Cirkel - huvudlog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lips 3">
            <a:extLst>
              <a:ext uri="{FF2B5EF4-FFF2-40B4-BE49-F238E27FC236}">
                <a16:creationId xmlns:a16="http://schemas.microsoft.com/office/drawing/2014/main" id="{E21E450F-9D0B-47E9-8C26-3A203CB5AF67}"/>
              </a:ext>
            </a:extLst>
          </p:cNvPr>
          <p:cNvSpPr/>
          <p:nvPr userDrawn="1"/>
        </p:nvSpPr>
        <p:spPr bwMode="ltGray">
          <a:xfrm>
            <a:off x="961630" y="734650"/>
            <a:ext cx="5399999" cy="5399999"/>
          </a:xfrm>
          <a:prstGeom prst="ellipse">
            <a:avLst/>
          </a:prstGeom>
          <a:solidFill>
            <a:schemeClr val="accent1">
              <a:alpha val="69804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695055" y="2019300"/>
            <a:ext cx="3960000" cy="972000"/>
          </a:xfrm>
        </p:spPr>
        <p:txBody>
          <a:bodyPr anchor="b"/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8" name="Platshållare för text 5">
            <a:extLst>
              <a:ext uri="{FF2B5EF4-FFF2-40B4-BE49-F238E27FC236}">
                <a16:creationId xmlns:a16="http://schemas.microsoft.com/office/drawing/2014/main" id="{1724C944-43DC-4C6C-BDDD-F11A7C21294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695450" y="3429000"/>
            <a:ext cx="3959225" cy="1495425"/>
          </a:xfrm>
        </p:spPr>
        <p:txBody>
          <a:bodyPr>
            <a:normAutofit/>
          </a:bodyPr>
          <a:lstStyle>
            <a:lvl1pPr marL="0" indent="0">
              <a:buFontTx/>
              <a:buNone/>
              <a:defRPr>
                <a:solidFill>
                  <a:schemeClr val="bg1"/>
                </a:solidFill>
              </a:defRPr>
            </a:lvl1pPr>
            <a:lvl2pPr marL="232194" indent="0">
              <a:buFontTx/>
              <a:buNone/>
              <a:defRPr>
                <a:solidFill>
                  <a:schemeClr val="bg1"/>
                </a:solidFill>
              </a:defRPr>
            </a:lvl2pPr>
            <a:lvl3pPr marL="462589" indent="0">
              <a:buFontTx/>
              <a:buNone/>
              <a:defRPr>
                <a:solidFill>
                  <a:schemeClr val="bg1"/>
                </a:solidFill>
              </a:defRPr>
            </a:lvl3pPr>
            <a:lvl4pPr marL="692983" indent="0">
              <a:buFontTx/>
              <a:buNone/>
              <a:defRPr>
                <a:solidFill>
                  <a:schemeClr val="bg1"/>
                </a:solidFill>
              </a:defRPr>
            </a:lvl4pPr>
            <a:lvl5pPr marL="887378" indent="0">
              <a:buFontTx/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0956260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Grön Cirkel - vit log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lips 3">
            <a:extLst>
              <a:ext uri="{FF2B5EF4-FFF2-40B4-BE49-F238E27FC236}">
                <a16:creationId xmlns:a16="http://schemas.microsoft.com/office/drawing/2014/main" id="{E21E450F-9D0B-47E9-8C26-3A203CB5AF67}"/>
              </a:ext>
            </a:extLst>
          </p:cNvPr>
          <p:cNvSpPr/>
          <p:nvPr userDrawn="1"/>
        </p:nvSpPr>
        <p:spPr bwMode="ltGray">
          <a:xfrm>
            <a:off x="961630" y="734650"/>
            <a:ext cx="5399999" cy="5399999"/>
          </a:xfrm>
          <a:prstGeom prst="ellipse">
            <a:avLst/>
          </a:prstGeom>
          <a:solidFill>
            <a:schemeClr val="accent1">
              <a:alpha val="69804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695055" y="2019300"/>
            <a:ext cx="3960000" cy="972000"/>
          </a:xfrm>
        </p:spPr>
        <p:txBody>
          <a:bodyPr anchor="b"/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8" name="Platshållare för text 5">
            <a:extLst>
              <a:ext uri="{FF2B5EF4-FFF2-40B4-BE49-F238E27FC236}">
                <a16:creationId xmlns:a16="http://schemas.microsoft.com/office/drawing/2014/main" id="{1724C944-43DC-4C6C-BDDD-F11A7C21294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695450" y="3429000"/>
            <a:ext cx="3959225" cy="1495425"/>
          </a:xfrm>
        </p:spPr>
        <p:txBody>
          <a:bodyPr>
            <a:normAutofit/>
          </a:bodyPr>
          <a:lstStyle>
            <a:lvl1pPr marL="0" indent="0">
              <a:buFontTx/>
              <a:buNone/>
              <a:defRPr>
                <a:solidFill>
                  <a:schemeClr val="bg1"/>
                </a:solidFill>
              </a:defRPr>
            </a:lvl1pPr>
            <a:lvl2pPr marL="232194" indent="0">
              <a:buFontTx/>
              <a:buNone/>
              <a:defRPr>
                <a:solidFill>
                  <a:schemeClr val="bg1"/>
                </a:solidFill>
              </a:defRPr>
            </a:lvl2pPr>
            <a:lvl3pPr marL="462589" indent="0">
              <a:buFontTx/>
              <a:buNone/>
              <a:defRPr>
                <a:solidFill>
                  <a:schemeClr val="bg1"/>
                </a:solidFill>
              </a:defRPr>
            </a:lvl3pPr>
            <a:lvl4pPr marL="692983" indent="0">
              <a:buFontTx/>
              <a:buNone/>
              <a:defRPr>
                <a:solidFill>
                  <a:schemeClr val="bg1"/>
                </a:solidFill>
              </a:defRPr>
            </a:lvl4pPr>
            <a:lvl5pPr marL="887378" indent="0">
              <a:buFontTx/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pic>
        <p:nvPicPr>
          <p:cNvPr id="6" name="Bildobjekt 5">
            <a:extLst>
              <a:ext uri="{FF2B5EF4-FFF2-40B4-BE49-F238E27FC236}">
                <a16:creationId xmlns:a16="http://schemas.microsoft.com/office/drawing/2014/main" id="{D63016D6-B7B5-4A44-8AB9-B90057EA83F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183834" y="6119547"/>
            <a:ext cx="1602000" cy="4164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90986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588963" y="334963"/>
            <a:ext cx="11017250" cy="863600"/>
          </a:xfrm>
          <a:prstGeom prst="rect">
            <a:avLst/>
          </a:prstGeom>
        </p:spPr>
        <p:txBody>
          <a:bodyPr vert="horz" lIns="0" tIns="0" rIns="0" bIns="0" rtlCol="0" anchor="b">
            <a:noAutofit/>
          </a:bodyPr>
          <a:lstStyle/>
          <a:p>
            <a:r>
              <a:rPr lang="sv-SE" dirty="0"/>
              <a:t>Klicka här för att ändraformat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588963" y="1376363"/>
            <a:ext cx="11017250" cy="440372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5228088" y="6115578"/>
            <a:ext cx="864000" cy="407459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sv-SE"/>
              <a:t>20xx-xx-xx</a:t>
            </a:r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926827" y="6117696"/>
            <a:ext cx="4247629" cy="408517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588963" y="6117167"/>
            <a:ext cx="288000" cy="407459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645303-2AAE-45D1-913A-B06AE6474513}" type="slidenum">
              <a:rPr lang="sv-SE" smtClean="0"/>
              <a:pPr/>
              <a:t>‹#›</a:t>
            </a:fld>
            <a:endParaRPr lang="sv-SE" dirty="0"/>
          </a:p>
        </p:txBody>
      </p:sp>
      <p:pic>
        <p:nvPicPr>
          <p:cNvPr id="10" name="Bildobjekt 9">
            <a:extLst>
              <a:ext uri="{FF2B5EF4-FFF2-40B4-BE49-F238E27FC236}">
                <a16:creationId xmlns:a16="http://schemas.microsoft.com/office/drawing/2014/main" id="{7D9841D9-0370-464A-8B35-5AFB3A9EE017}"/>
              </a:ext>
            </a:extLst>
          </p:cNvPr>
          <p:cNvPicPr>
            <a:picLocks noChangeAspect="1"/>
          </p:cNvPicPr>
          <p:nvPr userDrawn="1"/>
        </p:nvPicPr>
        <p:blipFill>
          <a:blip r:embed="rId32"/>
          <a:stretch>
            <a:fillRect/>
          </a:stretch>
        </p:blipFill>
        <p:spPr>
          <a:xfrm>
            <a:off x="10171171" y="6115578"/>
            <a:ext cx="1548000" cy="3499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28161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49" r:id="rId2"/>
    <p:sldLayoutId id="2147483656" r:id="rId3"/>
    <p:sldLayoutId id="2147483650" r:id="rId4"/>
    <p:sldLayoutId id="2147483658" r:id="rId5"/>
    <p:sldLayoutId id="2147483659" r:id="rId6"/>
    <p:sldLayoutId id="2147483651" r:id="rId7"/>
    <p:sldLayoutId id="2147483664" r:id="rId8"/>
    <p:sldLayoutId id="2147483673" r:id="rId9"/>
    <p:sldLayoutId id="2147483674" r:id="rId10"/>
    <p:sldLayoutId id="2147483675" r:id="rId11"/>
    <p:sldLayoutId id="2147483676" r:id="rId12"/>
    <p:sldLayoutId id="2147483665" r:id="rId13"/>
    <p:sldLayoutId id="2147483677" r:id="rId14"/>
    <p:sldLayoutId id="2147483678" r:id="rId15"/>
    <p:sldLayoutId id="2147483663" r:id="rId16"/>
    <p:sldLayoutId id="2147483679" r:id="rId17"/>
    <p:sldLayoutId id="2147483667" r:id="rId18"/>
    <p:sldLayoutId id="2147483668" r:id="rId19"/>
    <p:sldLayoutId id="2147483660" r:id="rId20"/>
    <p:sldLayoutId id="2147483652" r:id="rId21"/>
    <p:sldLayoutId id="2147483669" r:id="rId22"/>
    <p:sldLayoutId id="2147483670" r:id="rId23"/>
    <p:sldLayoutId id="2147483661" r:id="rId24"/>
    <p:sldLayoutId id="2147483662" r:id="rId25"/>
    <p:sldLayoutId id="2147483654" r:id="rId26"/>
    <p:sldLayoutId id="2147483655" r:id="rId27"/>
    <p:sldLayoutId id="2147483666" r:id="rId28"/>
    <p:sldLayoutId id="2147483671" r:id="rId29"/>
    <p:sldLayoutId id="2147483672" r:id="rId30"/>
  </p:sldLayoutIdLst>
  <p:hf sldNum="0" hdr="0" ftr="0" dt="0"/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3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60788" indent="-228594" algn="l" defTabSz="914377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691183" indent="-228594" algn="l" defTabSz="914377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921577" indent="-228594" algn="l" defTabSz="914377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115972" indent="-228594" algn="l" defTabSz="914377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3840" userDrawn="1">
          <p15:clr>
            <a:srgbClr val="F26B43"/>
          </p15:clr>
        </p15:guide>
        <p15:guide id="2" orient="horz" pos="2160" userDrawn="1">
          <p15:clr>
            <a:srgbClr val="F26B43"/>
          </p15:clr>
        </p15:guide>
        <p15:guide id="3" pos="370" userDrawn="1">
          <p15:clr>
            <a:srgbClr val="F26B43"/>
          </p15:clr>
        </p15:guide>
        <p15:guide id="4" pos="7423" userDrawn="1">
          <p15:clr>
            <a:srgbClr val="F26B43"/>
          </p15:clr>
        </p15:guide>
        <p15:guide id="5" orient="horz" pos="3853" userDrawn="1">
          <p15:clr>
            <a:srgbClr val="F26B43"/>
          </p15:clr>
        </p15:guide>
        <p15:guide id="6" orient="horz" pos="3641" userDrawn="1">
          <p15:clr>
            <a:srgbClr val="F26B43"/>
          </p15:clr>
        </p15:guide>
        <p15:guide id="7" orient="horz" pos="867" userDrawn="1">
          <p15:clr>
            <a:srgbClr val="F26B43"/>
          </p15:clr>
        </p15:guide>
        <p15:guide id="8" orient="horz" pos="755" userDrawn="1">
          <p15:clr>
            <a:srgbClr val="F26B43"/>
          </p15:clr>
        </p15:guide>
        <p15:guide id="9" orient="horz" pos="211" userDrawn="1">
          <p15:clr>
            <a:srgbClr val="F26B43"/>
          </p15:clr>
        </p15:guide>
        <p15:guide id="10" orient="horz" pos="4111" userDrawn="1">
          <p15:clr>
            <a:srgbClr val="F26B43"/>
          </p15:clr>
        </p15:guide>
        <p15:guide id="11" pos="731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>
            <a:extLst>
              <a:ext uri="{FF2B5EF4-FFF2-40B4-BE49-F238E27FC236}">
                <a16:creationId xmlns:a16="http://schemas.microsoft.com/office/drawing/2014/main" id="{681BBD5A-BD1E-4541-B258-B82AF35A138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5104" y="267951"/>
            <a:ext cx="11248095" cy="62977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63864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>
            <a:extLst>
              <a:ext uri="{FF2B5EF4-FFF2-40B4-BE49-F238E27FC236}">
                <a16:creationId xmlns:a16="http://schemas.microsoft.com/office/drawing/2014/main" id="{13215671-A98B-4CB0-9E18-A7051B23949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6336" y="335012"/>
            <a:ext cx="11248095" cy="61879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17869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>
            <a:extLst>
              <a:ext uri="{FF2B5EF4-FFF2-40B4-BE49-F238E27FC236}">
                <a16:creationId xmlns:a16="http://schemas.microsoft.com/office/drawing/2014/main" id="{3AFF79DF-A8A8-495C-8B23-5357A4DCB70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4517" y="274046"/>
            <a:ext cx="11327350" cy="63099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31597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>
            <a:extLst>
              <a:ext uri="{FF2B5EF4-FFF2-40B4-BE49-F238E27FC236}">
                <a16:creationId xmlns:a16="http://schemas.microsoft.com/office/drawing/2014/main" id="{D978EB5F-37FE-4785-B8F6-674B5E1A629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1952" y="331963"/>
            <a:ext cx="11248095" cy="61940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59991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3">
            <a:extLst>
              <a:ext uri="{FF2B5EF4-FFF2-40B4-BE49-F238E27FC236}">
                <a16:creationId xmlns:a16="http://schemas.microsoft.com/office/drawing/2014/main" id="{4C30ED0B-43D0-4234-818C-8E7D6CD48E9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4408" y="264902"/>
            <a:ext cx="11443184" cy="63281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736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3">
            <a:extLst>
              <a:ext uri="{FF2B5EF4-FFF2-40B4-BE49-F238E27FC236}">
                <a16:creationId xmlns:a16="http://schemas.microsoft.com/office/drawing/2014/main" id="{D16F2C10-AFE9-4486-9BE8-6561D2E9041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1952" y="335012"/>
            <a:ext cx="11248095" cy="61879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8946099"/>
      </p:ext>
    </p:extLst>
  </p:cSld>
  <p:clrMapOvr>
    <a:masterClrMapping/>
  </p:clrMapOvr>
</p:sld>
</file>

<file path=ppt/theme/theme1.xml><?xml version="1.0" encoding="utf-8"?>
<a:theme xmlns:a="http://schemas.openxmlformats.org/drawingml/2006/main" name="Skogsindustrierna">
  <a:themeElements>
    <a:clrScheme name="Skogsindustrierna_Colors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93B378"/>
      </a:accent1>
      <a:accent2>
        <a:srgbClr val="7992A5"/>
      </a:accent2>
      <a:accent3>
        <a:srgbClr val="F08046"/>
      </a:accent3>
      <a:accent4>
        <a:srgbClr val="E5F6DC"/>
      </a:accent4>
      <a:accent5>
        <a:srgbClr val="96B5A8"/>
      </a:accent5>
      <a:accent6>
        <a:srgbClr val="E0F9EA"/>
      </a:accent6>
      <a:hlink>
        <a:srgbClr val="0563C1"/>
      </a:hlink>
      <a:folHlink>
        <a:srgbClr val="954F72"/>
      </a:folHlink>
    </a:clrScheme>
    <a:fontScheme name="Skogsindustrierna_Fonts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/>
        </a:solidFill>
        <a:ln>
          <a:solidFill>
            <a:schemeClr val="accent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accent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Skogsindustrierna 16x9.potx" id="{FBCFD505-5D69-43C3-8153-BC6BDEB53219}" vid="{617FE72B-4D7D-4F54-9132-0E65AB270026}"/>
    </a:ext>
  </a:extLst>
</a:theme>
</file>

<file path=ppt/theme/theme2.xml><?xml version="1.0" encoding="utf-8"?>
<a:theme xmlns:a="http://schemas.openxmlformats.org/drawingml/2006/main" name="Office-tema">
  <a:themeElements>
    <a:clrScheme name="Skogsindustrierna_Colors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E0F9EA"/>
      </a:accent1>
      <a:accent2>
        <a:srgbClr val="93B379"/>
      </a:accent2>
      <a:accent3>
        <a:srgbClr val="93B5A5"/>
      </a:accent3>
      <a:accent4>
        <a:srgbClr val="7992A5"/>
      </a:accent4>
      <a:accent5>
        <a:srgbClr val="FF8134"/>
      </a:accent5>
      <a:accent6>
        <a:srgbClr val="E5F6DC"/>
      </a:accent6>
      <a:hlink>
        <a:srgbClr val="0563C1"/>
      </a:hlink>
      <a:folHlink>
        <a:srgbClr val="954F72"/>
      </a:folHlink>
    </a:clrScheme>
    <a:fontScheme name="Skogsindustrierna_Fonts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ema">
  <a:themeElements>
    <a:clrScheme name="Skogsindustrierna_Colors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E0F9EA"/>
      </a:accent1>
      <a:accent2>
        <a:srgbClr val="93B379"/>
      </a:accent2>
      <a:accent3>
        <a:srgbClr val="93B5A5"/>
      </a:accent3>
      <a:accent4>
        <a:srgbClr val="7992A5"/>
      </a:accent4>
      <a:accent5>
        <a:srgbClr val="FF8134"/>
      </a:accent5>
      <a:accent6>
        <a:srgbClr val="E5F6DC"/>
      </a:accent6>
      <a:hlink>
        <a:srgbClr val="0563C1"/>
      </a:hlink>
      <a:folHlink>
        <a:srgbClr val="954F72"/>
      </a:folHlink>
    </a:clrScheme>
    <a:fontScheme name="Skogsindustrierna_Fonts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Skogsindustrierna 16x9 eng</Template>
  <TotalTime>16</TotalTime>
  <Words>0</Words>
  <Application>Microsoft Office PowerPoint</Application>
  <PresentationFormat>Bredbild</PresentationFormat>
  <Paragraphs>0</Paragraphs>
  <Slides>6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2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6</vt:i4>
      </vt:variant>
    </vt:vector>
  </HeadingPairs>
  <TitlesOfParts>
    <vt:vector size="9" baseType="lpstr">
      <vt:lpstr>Arial</vt:lpstr>
      <vt:lpstr>Century Gothic</vt:lpstr>
      <vt:lpstr>Skogsindustrierna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Mattisson, Patrick</dc:creator>
  <cp:lastModifiedBy>Mattisson, Patrick</cp:lastModifiedBy>
  <cp:revision>5</cp:revision>
  <dcterms:created xsi:type="dcterms:W3CDTF">2019-08-12T15:08:33Z</dcterms:created>
  <dcterms:modified xsi:type="dcterms:W3CDTF">2019-09-02T13:15:51Z</dcterms:modified>
</cp:coreProperties>
</file>