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4" r:id="rId2"/>
    <p:sldId id="285" r:id="rId3"/>
    <p:sldId id="286" r:id="rId4"/>
    <p:sldId id="287" r:id="rId5"/>
    <p:sldId id="288" r:id="rId6"/>
    <p:sldId id="289" r:id="rId7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2019-09-02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E3E48A10-82CF-4701-8C18-02183AA623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EBBB9959-81DC-44D9-A64B-72B1666D9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9B5B8D-552B-4BB6-B1EE-36DE6A11AF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4B3B106-3B72-45D8-942A-CBADDD43F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D423110-1059-4933-8B57-6505E07E35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148F96C-10ED-492C-B1B8-70C51AB0F8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236013" y="6119019"/>
            <a:ext cx="1548000" cy="4186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7">
            <a:extLst>
              <a:ext uri="{FF2B5EF4-FFF2-40B4-BE49-F238E27FC236}">
                <a16:creationId xmlns:a16="http://schemas.microsoft.com/office/drawing/2014/main" id="{D5E7E334-6FBE-40FD-A14D-F98B86513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83835" y="6119548"/>
            <a:ext cx="1602000" cy="416452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84CA87DF-4AC5-45EB-BFDC-785447AF73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8356836A-C2D1-4460-B60D-C911204C1B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9446" y="3296274"/>
            <a:ext cx="2627999" cy="71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772DB273-B5C5-4782-9282-EF3057F751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9" y="3298655"/>
            <a:ext cx="2717999" cy="7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CB8450D-A2C5-41E6-90B4-4790EE20FE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5" y="6119548"/>
            <a:ext cx="1602000" cy="4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03B4DFB8-F950-4A06-A2E3-813C8C10AE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8958" y="3298654"/>
            <a:ext cx="2717999" cy="70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7306830-D009-44E7-9999-8F087D801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D2F07973-0CF3-41E4-BD09-0033374AFE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3016D6-B7B5-4A44-8AB9-B90057EA83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83834" y="6119547"/>
            <a:ext cx="1602000" cy="4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10171171" y="6115578"/>
            <a:ext cx="1548000" cy="34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81BBD5A-BD1E-4541-B258-B82AF35A1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04" y="267951"/>
            <a:ext cx="11248095" cy="6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13215671-A98B-4CB0-9E18-A7051B239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36" y="335012"/>
            <a:ext cx="11248095" cy="618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AFF79DF-A8A8-495C-8B23-5357A4DCB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7" y="274046"/>
            <a:ext cx="11327350" cy="63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978EB5F-37FE-4785-B8F6-674B5E1A6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52" y="331963"/>
            <a:ext cx="11248095" cy="619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999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4C30ED0B-43D0-4234-818C-8E7D6CD48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08" y="264902"/>
            <a:ext cx="11443184" cy="63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D16F2C10-AFE9-4486-9BE8-6561D2E90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952" y="335012"/>
            <a:ext cx="11248095" cy="618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46099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.potx" id="{FBCFD505-5D69-43C3-8153-BC6BDEB53219}" vid="{617FE72B-4D7D-4F54-9132-0E65AB270026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16</TotalTime>
  <Words>0</Words>
  <Application>Microsoft Office PowerPoint</Application>
  <PresentationFormat>Bredbild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Skogsindustrierna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Mattisson, Patrick</dc:creator>
  <cp:lastModifiedBy>Mattisson, Patrick</cp:lastModifiedBy>
  <cp:revision>5</cp:revision>
  <dcterms:created xsi:type="dcterms:W3CDTF">2019-08-12T15:08:33Z</dcterms:created>
  <dcterms:modified xsi:type="dcterms:W3CDTF">2019-09-02T13:15:51Z</dcterms:modified>
</cp:coreProperties>
</file>