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10171171" y="6115578"/>
            <a:ext cx="1548000" cy="34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8967883-4567-4606-B734-0A6A4B26D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49" y="319770"/>
            <a:ext cx="11235902" cy="621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B65821F-94FE-49A0-8F04-D62D6C7FD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52" y="335012"/>
            <a:ext cx="11248095" cy="618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1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B891465-426B-422F-A664-7208F5DCA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66" y="203936"/>
            <a:ext cx="11296867" cy="645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5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B00620B-41E2-4A2E-AA7A-D444DF4E8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08" y="295384"/>
            <a:ext cx="11266384" cy="626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3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0AE842B-7FBF-4B40-88F6-5A35CEEB6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25" y="164309"/>
            <a:ext cx="11327350" cy="6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9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CACAA51-3B59-4EF2-8207-0E317E1E5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32" y="322819"/>
            <a:ext cx="11351736" cy="62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8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AB07C77-E531-41F0-A3BD-8ABCC954B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74" y="276240"/>
            <a:ext cx="11248095" cy="651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242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FBCFD505-5D69-43C3-8153-BC6BDEB53219}" vid="{617FE72B-4D7D-4F54-9132-0E65AB270026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12</TotalTime>
  <Words>0</Words>
  <Application>Microsoft Office PowerPoint</Application>
  <PresentationFormat>Bredbild</PresentationFormat>
  <Paragraphs>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Skogsindustrierna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Mattisson, Patrick</dc:creator>
  <cp:lastModifiedBy>Mattisson, Patrick</cp:lastModifiedBy>
  <cp:revision>6</cp:revision>
  <dcterms:created xsi:type="dcterms:W3CDTF">2019-08-19T12:01:02Z</dcterms:created>
  <dcterms:modified xsi:type="dcterms:W3CDTF">2019-09-03T11:03:15Z</dcterms:modified>
</cp:coreProperties>
</file>