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4" r:id="rId2"/>
    <p:sldId id="285" r:id="rId3"/>
    <p:sldId id="286" r:id="rId4"/>
    <p:sldId id="287" r:id="rId5"/>
    <p:sldId id="288" r:id="rId6"/>
    <p:sldId id="289" r:id="rId7"/>
    <p:sldId id="290" r:id="rId8"/>
  </p:sldIdLst>
  <p:sldSz cx="12192000" cy="6858000"/>
  <p:notesSz cx="6858000" cy="9144000"/>
  <p:defaultTextStyle>
    <a:defPPr>
      <a:defRPr lang="sv-SE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3A8E3980-A42D-493A-9520-B376ACD18F40}">
          <p14:sldIdLst>
            <p14:sldId id="284"/>
            <p14:sldId id="285"/>
            <p14:sldId id="286"/>
            <p14:sldId id="287"/>
            <p14:sldId id="288"/>
            <p14:sldId id="289"/>
            <p14:sldId id="29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3" d="100"/>
          <a:sy n="93" d="100"/>
        </p:scale>
        <p:origin x="22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2019-09-03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3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BBB9959-81DC-44D9-A64B-72B1666D9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997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4091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3E48A10-82CF-4701-8C18-02183AA623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980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BBB9959-81DC-44D9-A64B-72B1666D9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6295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1618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E9B5B8D-552B-4BB6-B1EE-36DE6A11AF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351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4B3B106-3B72-45D8-942A-CBADDD43F7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39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- 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435792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B6D644B-9EE8-4521-A427-10A837949F40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1386ECD2-909C-4C44-8C81-6E8DC9190D3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22A2445-6119-4D1C-9E9F-5851C19C572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97458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F378C8F-E603-4B72-BB2B-BEE67C1262D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E7F31C02-7358-4EFC-9768-C5F745CC77D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5A016CD-08EE-471B-A61B-6F457F641B7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397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D423110-1059-4933-8B57-6505E07E35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11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4FC110C-B51F-45E6-AA23-9631F48E0DC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AC0740FB-0F16-47C1-B7E8-4D5E2727E8E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C1D81187-C5EE-44F4-9F8C-0A2FBDBED9E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1240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77605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02EF64F-2565-436A-9AB2-13AB4A1BA4D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5D4EB70-EDCF-457F-9067-A69C5DAA59C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0867899D-2326-4585-8722-5C53F69CE4E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87837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1358E7D-85F8-4B3D-B6CC-6581056ED697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B2C57BA-C78A-47F6-A270-FAC3766AC4D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852CDB1-073C-4AF5-B792-8E113A2ADBE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3057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- bild 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2C8DF9E-959D-46DF-9B62-ED4E9BAD896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E81213-9F2C-4131-BB0F-BED211D8215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20047D06-1D6B-4009-B905-7586E34A762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29601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grön, bild V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84CA87DF-4AC5-45EB-BFDC-785447AF73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728ED47-5F67-4CE5-967A-7EF3F8185D2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FA9207C-D4EB-468D-88BD-EC6754FA68F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BC1A3FC-6E94-49F5-9E44-7405D16A9C1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88913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27846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3007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8356836A-C2D1-4460-B60D-C911204C1B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9446" y="3296274"/>
            <a:ext cx="2627999" cy="71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623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772DB273-B5C5-4782-9282-EF3057F751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8959" y="3298655"/>
            <a:ext cx="2717999" cy="70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17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CCB8450D-A2C5-41E6-90B4-4790EE20FE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5" y="6119548"/>
            <a:ext cx="1602000" cy="41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4740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03B4DFB8-F950-4A06-A2E3-813C8C10AE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8958" y="3298654"/>
            <a:ext cx="2717999" cy="706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9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0414B1B-0A49-49BF-AED0-F0D4D1264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11017250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092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auto"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02369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7306830-D009-44E7-9999-8F087D8012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51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D2F07973-0CF3-41E4-BD09-0033374AFE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32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5626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D63016D6-B7B5-4A44-8AB9-B90057EA83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09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11017250" cy="8636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88963" y="1376363"/>
            <a:ext cx="11017250" cy="44037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228088" y="6115578"/>
            <a:ext cx="864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6827" y="6117696"/>
            <a:ext cx="4247629" cy="40851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88963" y="6117167"/>
            <a:ext cx="288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7D9841D9-0370-464A-8B35-5AFB3A9EE017}"/>
              </a:ext>
            </a:extLst>
          </p:cNvPr>
          <p:cNvPicPr>
            <a:picLocks noChangeAspect="1"/>
          </p:cNvPicPr>
          <p:nvPr userDrawn="1"/>
        </p:nvPicPr>
        <p:blipFill>
          <a:blip r:embed="rId32"/>
          <a:stretch>
            <a:fillRect/>
          </a:stretch>
        </p:blipFill>
        <p:spPr>
          <a:xfrm>
            <a:off x="10171171" y="6115578"/>
            <a:ext cx="1548000" cy="349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1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6" r:id="rId3"/>
    <p:sldLayoutId id="2147483650" r:id="rId4"/>
    <p:sldLayoutId id="2147483658" r:id="rId5"/>
    <p:sldLayoutId id="2147483659" r:id="rId6"/>
    <p:sldLayoutId id="2147483651" r:id="rId7"/>
    <p:sldLayoutId id="2147483664" r:id="rId8"/>
    <p:sldLayoutId id="2147483673" r:id="rId9"/>
    <p:sldLayoutId id="2147483674" r:id="rId10"/>
    <p:sldLayoutId id="2147483675" r:id="rId11"/>
    <p:sldLayoutId id="2147483676" r:id="rId12"/>
    <p:sldLayoutId id="2147483665" r:id="rId13"/>
    <p:sldLayoutId id="2147483677" r:id="rId14"/>
    <p:sldLayoutId id="2147483678" r:id="rId15"/>
    <p:sldLayoutId id="2147483663" r:id="rId16"/>
    <p:sldLayoutId id="2147483679" r:id="rId17"/>
    <p:sldLayoutId id="2147483667" r:id="rId18"/>
    <p:sldLayoutId id="2147483668" r:id="rId19"/>
    <p:sldLayoutId id="2147483660" r:id="rId20"/>
    <p:sldLayoutId id="2147483652" r:id="rId21"/>
    <p:sldLayoutId id="2147483669" r:id="rId22"/>
    <p:sldLayoutId id="2147483670" r:id="rId23"/>
    <p:sldLayoutId id="2147483661" r:id="rId24"/>
    <p:sldLayoutId id="2147483662" r:id="rId25"/>
    <p:sldLayoutId id="2147483654" r:id="rId26"/>
    <p:sldLayoutId id="2147483655" r:id="rId27"/>
    <p:sldLayoutId id="2147483666" r:id="rId28"/>
    <p:sldLayoutId id="2147483671" r:id="rId29"/>
    <p:sldLayoutId id="2147483672" r:id="rId30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60788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91183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1577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5972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370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orient="horz" pos="3853" userDrawn="1">
          <p15:clr>
            <a:srgbClr val="F26B43"/>
          </p15:clr>
        </p15:guide>
        <p15:guide id="6" orient="horz" pos="3641" userDrawn="1">
          <p15:clr>
            <a:srgbClr val="F26B43"/>
          </p15:clr>
        </p15:guide>
        <p15:guide id="7" orient="horz" pos="867" userDrawn="1">
          <p15:clr>
            <a:srgbClr val="F26B43"/>
          </p15:clr>
        </p15:guide>
        <p15:guide id="8" orient="horz" pos="755" userDrawn="1">
          <p15:clr>
            <a:srgbClr val="F26B43"/>
          </p15:clr>
        </p15:guide>
        <p15:guide id="9" orient="horz" pos="211" userDrawn="1">
          <p15:clr>
            <a:srgbClr val="F26B43"/>
          </p15:clr>
        </p15:guide>
        <p15:guide id="10" orient="horz" pos="4111" userDrawn="1">
          <p15:clr>
            <a:srgbClr val="F26B43"/>
          </p15:clr>
        </p15:guide>
        <p15:guide id="11" pos="73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C8967883-4567-4606-B734-0A6A4B26D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049" y="319770"/>
            <a:ext cx="11235902" cy="6218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386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AB65821F-94FE-49A0-8F04-D62D6C7FDC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952" y="335012"/>
            <a:ext cx="11248095" cy="618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313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7B891465-426B-422F-A664-7208F5DCAE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566" y="203936"/>
            <a:ext cx="11296867" cy="645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255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CB00620B-41E2-4A2E-AA7A-D444DF4E8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808" y="295384"/>
            <a:ext cx="11266384" cy="6267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034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70AE842B-7FBF-4B40-88F6-5A35CEEB6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325" y="164309"/>
            <a:ext cx="11327350" cy="652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593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1CACAA51-3B59-4EF2-8207-0E317E1E5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132" y="322819"/>
            <a:ext cx="11351736" cy="621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188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6AB07C77-E531-41F0-A3BD-8ABCC954B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174" y="276240"/>
            <a:ext cx="11248095" cy="6517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8242"/>
      </p:ext>
    </p:extLst>
  </p:cSld>
  <p:clrMapOvr>
    <a:masterClrMapping/>
  </p:clrMapOvr>
</p:sld>
</file>

<file path=ppt/theme/theme1.xml><?xml version="1.0" encoding="utf-8"?>
<a:theme xmlns:a="http://schemas.openxmlformats.org/drawingml/2006/main" name="Skogsindustriern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93B378"/>
      </a:accent1>
      <a:accent2>
        <a:srgbClr val="7992A5"/>
      </a:accent2>
      <a:accent3>
        <a:srgbClr val="F08046"/>
      </a:accent3>
      <a:accent4>
        <a:srgbClr val="E5F6DC"/>
      </a:accent4>
      <a:accent5>
        <a:srgbClr val="96B5A8"/>
      </a:accent5>
      <a:accent6>
        <a:srgbClr val="E0F9EA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kogsindustrierna 16x9.potx" id="{FBCFD505-5D69-43C3-8153-BC6BDEB53219}" vid="{617FE72B-4D7D-4F54-9132-0E65AB270026}"/>
    </a:ext>
  </a:extLst>
</a:theme>
</file>

<file path=ppt/theme/theme2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Skogsindustrierna 16x9 eng</Template>
  <TotalTime>12</TotalTime>
  <Words>0</Words>
  <Application>Microsoft Office PowerPoint</Application>
  <PresentationFormat>Bredbild</PresentationFormat>
  <Paragraphs>0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Skogsindustrierna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Mattisson, Patrick</dc:creator>
  <cp:lastModifiedBy>Mattisson, Patrick</cp:lastModifiedBy>
  <cp:revision>6</cp:revision>
  <dcterms:created xsi:type="dcterms:W3CDTF">2019-08-19T12:01:02Z</dcterms:created>
  <dcterms:modified xsi:type="dcterms:W3CDTF">2019-09-03T11:03:15Z</dcterms:modified>
</cp:coreProperties>
</file>