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4" r:id="rId2"/>
    <p:sldId id="285" r:id="rId3"/>
    <p:sldId id="286" r:id="rId4"/>
    <p:sldId id="287" r:id="rId5"/>
  </p:sldIdLst>
  <p:sldSz cx="12192000" cy="6858000"/>
  <p:notesSz cx="6858000" cy="9144000"/>
  <p:defaultTextStyle>
    <a:defPPr>
      <a:defRPr lang="sv-SE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" id="{3A8E3980-A42D-493A-9520-B376ACD18F40}">
          <p14:sldIdLst>
            <p14:sldId id="284"/>
            <p14:sldId id="285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36" autoAdjust="0"/>
    <p:restoredTop sz="94660"/>
  </p:normalViewPr>
  <p:slideViewPr>
    <p:cSldViewPr snapToGrid="0">
      <p:cViewPr varScale="1">
        <p:scale>
          <a:sx n="57" d="100"/>
          <a:sy n="57" d="100"/>
        </p:scale>
        <p:origin x="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3" d="100"/>
          <a:sy n="93" d="100"/>
        </p:scale>
        <p:origin x="227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6ED4D-9974-4266-9636-7DF9434CB37C}" type="datetimeFigureOut">
              <a:rPr lang="sv-SE" smtClean="0"/>
              <a:t>2020-05-25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5A873-DB4E-4F59-A8B1-757F0F4852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867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92141-416E-49B0-82D1-A68B9C506992}" type="datetimeFigureOut">
              <a:rPr lang="sv-SE" smtClean="0"/>
              <a:t>2020-05-25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863A3-F6DA-432C-A68C-0B1EB56ED5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49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30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ön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6A5E0007-571B-421E-A435-00CA099011E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90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97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4091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å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11B92ED9-2692-42B2-826E-B55E2730DC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6075" y="6116638"/>
            <a:ext cx="1797938" cy="40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980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å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6D9F71B6-6F2B-437A-907B-4B94C0EABC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90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295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11618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range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15F93B3E-8B54-44BC-9FBE-171DB6E239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6075" y="6116638"/>
            <a:ext cx="1797938" cy="40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351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range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F0F3F1DA-E379-4E4D-8CDF-6CC06408E7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90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393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 - 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datum 11">
            <a:extLst>
              <a:ext uri="{FF2B5EF4-FFF2-40B4-BE49-F238E27FC236}">
                <a16:creationId xmlns:a16="http://schemas.microsoft.com/office/drawing/2014/main" id="{C87315BB-4428-4048-ADE5-1DFE4A3553F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18F4746B-181F-480B-810C-391AE7E5156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63BE905A-C1C1-435A-A082-EE7466F3FF3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5D2354DD-4492-4CE6-ABFB-FDDE9FD2198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89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5792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huvud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600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B6D644B-9EE8-4521-A427-10A837949F40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1386ECD2-909C-4C44-8C81-6E8DC9190D3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922A2445-6119-4D1C-9E9F-5851C19C572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7BFE532A-C502-47A6-9DF9-9F6BFC5A2B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89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7458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F378C8F-E603-4B72-BB2B-BEE67C1262D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E7F31C02-7358-4EFC-9768-C5F745CC77D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95A016CD-08EE-471B-A61B-6F457F641B7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76ECCE2-EA1B-4EED-AD8A-562FC924D9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6075" y="6116638"/>
            <a:ext cx="1797938" cy="40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979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9AA1FBC2-9707-426D-A9E5-398F6306CB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6075" y="6116638"/>
            <a:ext cx="1797938" cy="40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112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svar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4FC110C-B51F-45E6-AA23-9631F48E0DC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AC0740FB-0F16-47C1-B7E8-4D5E2727E8E0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C1D81187-C5EE-44F4-9F8C-0A2FBDBED9E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D54C72DC-259A-44E9-9DF2-D0EFA405DC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90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240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huvud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datum 11">
            <a:extLst>
              <a:ext uri="{FF2B5EF4-FFF2-40B4-BE49-F238E27FC236}">
                <a16:creationId xmlns:a16="http://schemas.microsoft.com/office/drawing/2014/main" id="{C87315BB-4428-4048-ADE5-1DFE4A3553F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18F4746B-181F-480B-810C-391AE7E5156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63BE905A-C1C1-435A-A082-EE7466F3FF3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ECAA4FFC-D9C0-414A-951C-59C54CD0CA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89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7605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02EF64F-2565-436A-9AB2-13AB4A1BA4DD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5D4EB70-EDCF-457F-9067-A69C5DAA59C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0867899D-2326-4585-8722-5C53F69CE4E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881A2861-0CE8-4D6A-AE70-2E39B698E3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6075" y="6116638"/>
            <a:ext cx="1797938" cy="40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7837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svar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1358E7D-85F8-4B3D-B6CC-6581056ED697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B2C57BA-C78A-47F6-A270-FAC3766AC4D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D852CDB1-073C-4AF5-B792-8E113A2ADBE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7567C71F-16F7-49AB-802A-1EDA0D19DCB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90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0576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 - bild 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177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9625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6253" y="1381126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2C8DF9E-959D-46DF-9B62-ED4E9BAD896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E81213-9F2C-4131-BB0F-BED211D8215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20047D06-1D6B-4009-B905-7586E34A762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29601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grön, bild V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177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9625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6253" y="1381126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728ED47-5F67-4CE5-967A-7EF3F8185D2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FA9207C-D4EB-468D-88BD-EC6754FA68F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DBC1A3FC-6E94-49F5-9E44-7405D16A9C1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BDF721C1-4805-48EE-93EC-F201110FA8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90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8913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27846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30079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EBCC581D-3362-482F-BB6D-A74C3D02C5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60857" y="3104606"/>
            <a:ext cx="2870285" cy="64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6238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BC3AE89C-6672-4221-9D7E-B09B1709C1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60857" y="3104606"/>
            <a:ext cx="2870285" cy="64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17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7293CD66-4809-4217-B6D5-17ECF075E1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90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4740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EA568D33-9E47-4BB5-B746-E6E10AB5D4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60857" y="3104606"/>
            <a:ext cx="2870285" cy="64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19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0414B1B-0A49-49BF-AED0-F0D4D1264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11017250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0922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auto"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23692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2ACFE9A3-3B7F-4198-8A2C-C0153DC48B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6075" y="6116638"/>
            <a:ext cx="1797938" cy="40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51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1F8922BA-2162-46FE-BC98-3E7C9E96E0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90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329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5626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ön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76011A8-7A5E-4101-A0B6-3B680DCB71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6075" y="6116638"/>
            <a:ext cx="1797938" cy="40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09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11017250" cy="8636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 dirty="0"/>
              <a:t>Klicka här för att ändraformat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88963" y="1376363"/>
            <a:ext cx="11017250" cy="44037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228088" y="6115578"/>
            <a:ext cx="864000" cy="40745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926827" y="6117696"/>
            <a:ext cx="4247629" cy="408517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588963" y="6117167"/>
            <a:ext cx="288000" cy="40745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7D9841D9-0370-464A-8B35-5AFB3A9EE017}"/>
              </a:ext>
            </a:extLst>
          </p:cNvPr>
          <p:cNvPicPr>
            <a:picLocks noChangeAspect="1"/>
          </p:cNvPicPr>
          <p:nvPr userDrawn="1"/>
        </p:nvPicPr>
        <p:blipFill>
          <a:blip r:embed="rId32"/>
          <a:stretch>
            <a:fillRect/>
          </a:stretch>
        </p:blipFill>
        <p:spPr>
          <a:xfrm>
            <a:off x="9981432" y="6115578"/>
            <a:ext cx="1802581" cy="407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1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56" r:id="rId3"/>
    <p:sldLayoutId id="2147483650" r:id="rId4"/>
    <p:sldLayoutId id="2147483658" r:id="rId5"/>
    <p:sldLayoutId id="2147483659" r:id="rId6"/>
    <p:sldLayoutId id="2147483651" r:id="rId7"/>
    <p:sldLayoutId id="2147483664" r:id="rId8"/>
    <p:sldLayoutId id="2147483673" r:id="rId9"/>
    <p:sldLayoutId id="2147483674" r:id="rId10"/>
    <p:sldLayoutId id="2147483675" r:id="rId11"/>
    <p:sldLayoutId id="2147483676" r:id="rId12"/>
    <p:sldLayoutId id="2147483665" r:id="rId13"/>
    <p:sldLayoutId id="2147483677" r:id="rId14"/>
    <p:sldLayoutId id="2147483678" r:id="rId15"/>
    <p:sldLayoutId id="2147483663" r:id="rId16"/>
    <p:sldLayoutId id="2147483679" r:id="rId17"/>
    <p:sldLayoutId id="2147483667" r:id="rId18"/>
    <p:sldLayoutId id="2147483668" r:id="rId19"/>
    <p:sldLayoutId id="2147483660" r:id="rId20"/>
    <p:sldLayoutId id="2147483652" r:id="rId21"/>
    <p:sldLayoutId id="2147483669" r:id="rId22"/>
    <p:sldLayoutId id="2147483670" r:id="rId23"/>
    <p:sldLayoutId id="2147483661" r:id="rId24"/>
    <p:sldLayoutId id="2147483662" r:id="rId25"/>
    <p:sldLayoutId id="2147483654" r:id="rId26"/>
    <p:sldLayoutId id="2147483655" r:id="rId27"/>
    <p:sldLayoutId id="2147483666" r:id="rId28"/>
    <p:sldLayoutId id="2147483671" r:id="rId29"/>
    <p:sldLayoutId id="2147483672" r:id="rId30"/>
  </p:sldLayoutIdLs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60788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91183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21577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5972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370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orient="horz" pos="3853" userDrawn="1">
          <p15:clr>
            <a:srgbClr val="F26B43"/>
          </p15:clr>
        </p15:guide>
        <p15:guide id="6" orient="horz" pos="3641" userDrawn="1">
          <p15:clr>
            <a:srgbClr val="F26B43"/>
          </p15:clr>
        </p15:guide>
        <p15:guide id="7" orient="horz" pos="867" userDrawn="1">
          <p15:clr>
            <a:srgbClr val="F26B43"/>
          </p15:clr>
        </p15:guide>
        <p15:guide id="8" orient="horz" pos="755" userDrawn="1">
          <p15:clr>
            <a:srgbClr val="F26B43"/>
          </p15:clr>
        </p15:guide>
        <p15:guide id="9" orient="horz" pos="211" userDrawn="1">
          <p15:clr>
            <a:srgbClr val="F26B43"/>
          </p15:clr>
        </p15:guide>
        <p15:guide id="10" orient="horz" pos="4111" userDrawn="1">
          <p15:clr>
            <a:srgbClr val="F26B43"/>
          </p15:clr>
        </p15:guide>
        <p15:guide id="11" pos="731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2EDC37CF-56C6-4EE4-8960-37882EA256F8}"/>
              </a:ext>
            </a:extLst>
          </p:cNvPr>
          <p:cNvSpPr txBox="1">
            <a:spLocks/>
          </p:cNvSpPr>
          <p:nvPr/>
        </p:nvSpPr>
        <p:spPr>
          <a:xfrm>
            <a:off x="588962" y="225083"/>
            <a:ext cx="11017250" cy="847651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 err="1">
                <a:solidFill>
                  <a:schemeClr val="tx1"/>
                </a:solidFill>
              </a:rPr>
              <a:t>Production</a:t>
            </a:r>
            <a:r>
              <a:rPr lang="sv-SE" dirty="0">
                <a:solidFill>
                  <a:schemeClr val="tx1"/>
                </a:solidFill>
              </a:rPr>
              <a:t> and </a:t>
            </a:r>
            <a:r>
              <a:rPr lang="sv-SE" dirty="0" err="1">
                <a:solidFill>
                  <a:schemeClr val="tx1"/>
                </a:solidFill>
              </a:rPr>
              <a:t>Deliveries</a:t>
            </a:r>
            <a:r>
              <a:rPr lang="sv-SE" dirty="0">
                <a:solidFill>
                  <a:schemeClr val="tx1"/>
                </a:solidFill>
              </a:rPr>
              <a:t> 1980-2019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sz="2600" b="0" dirty="0" err="1">
                <a:solidFill>
                  <a:schemeClr val="tx1"/>
                </a:solidFill>
              </a:rPr>
              <a:t>Sawn</a:t>
            </a:r>
            <a:r>
              <a:rPr lang="sv-SE" sz="2600" b="0" dirty="0">
                <a:solidFill>
                  <a:schemeClr val="tx1"/>
                </a:solidFill>
              </a:rPr>
              <a:t> </a:t>
            </a:r>
            <a:r>
              <a:rPr lang="sv-SE" sz="2600" b="0" dirty="0" err="1">
                <a:solidFill>
                  <a:schemeClr val="tx1"/>
                </a:solidFill>
              </a:rPr>
              <a:t>Softwood</a:t>
            </a:r>
            <a:endParaRPr lang="sv-SE" sz="2600" b="0" dirty="0">
              <a:solidFill>
                <a:schemeClr val="tx1"/>
              </a:solidFill>
            </a:endParaRP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5153C74-B329-48C2-A1AD-C25FF1871EFB}"/>
              </a:ext>
            </a:extLst>
          </p:cNvPr>
          <p:cNvSpPr/>
          <p:nvPr/>
        </p:nvSpPr>
        <p:spPr>
          <a:xfrm>
            <a:off x="5104070" y="5874051"/>
            <a:ext cx="51122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eaLnBrk="0" hangingPunct="0">
              <a:tabLst>
                <a:tab pos="2000250" algn="l"/>
              </a:tabLst>
            </a:pPr>
            <a:r>
              <a:rPr lang="sv-SE" sz="1600" b="1" dirty="0" err="1"/>
              <a:t>Production</a:t>
            </a:r>
            <a:r>
              <a:rPr lang="sv-SE" sz="1600" b="1" dirty="0"/>
              <a:t> 2019: </a:t>
            </a:r>
            <a:r>
              <a:rPr lang="sv-SE" sz="1600" dirty="0"/>
              <a:t>18.6 Million m</a:t>
            </a:r>
            <a:r>
              <a:rPr lang="sv-SE" sz="1600" baseline="30000" dirty="0"/>
              <a:t>3 </a:t>
            </a:r>
            <a:r>
              <a:rPr lang="sv-SE" sz="1600" dirty="0"/>
              <a:t>(2018: 18,3)</a:t>
            </a:r>
          </a:p>
          <a:p>
            <a:pPr lvl="1" eaLnBrk="0" hangingPunct="0">
              <a:tabLst>
                <a:tab pos="2000250" algn="l"/>
              </a:tabLst>
            </a:pPr>
            <a:r>
              <a:rPr lang="sv-SE" sz="1600" b="1" dirty="0"/>
              <a:t>Exports 2019: </a:t>
            </a:r>
            <a:r>
              <a:rPr lang="sv-SE" sz="1600" dirty="0"/>
              <a:t>12.7 Million m</a:t>
            </a:r>
            <a:r>
              <a:rPr lang="sv-SE" sz="1600" baseline="30000" dirty="0"/>
              <a:t>3 </a:t>
            </a:r>
            <a:r>
              <a:rPr lang="sv-SE" sz="1600" dirty="0"/>
              <a:t>(2018: 12,4)</a:t>
            </a:r>
          </a:p>
        </p:txBody>
      </p:sp>
      <p:sp>
        <p:nvSpPr>
          <p:cNvPr id="7" name="Platshållare för text 1">
            <a:extLst>
              <a:ext uri="{FF2B5EF4-FFF2-40B4-BE49-F238E27FC236}">
                <a16:creationId xmlns:a16="http://schemas.microsoft.com/office/drawing/2014/main" id="{4E5BBB52-60A2-4E0E-88E7-CBAB308BA682}"/>
              </a:ext>
            </a:extLst>
          </p:cNvPr>
          <p:cNvSpPr txBox="1">
            <a:spLocks/>
          </p:cNvSpPr>
          <p:nvPr/>
        </p:nvSpPr>
        <p:spPr>
          <a:xfrm>
            <a:off x="588963" y="5682223"/>
            <a:ext cx="4912678" cy="6411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594" indent="-228594" algn="l" defTabSz="914377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788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183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577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15972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br>
              <a:rPr lang="sv-SE" b="0" dirty="0"/>
            </a:br>
            <a:r>
              <a:rPr lang="sv-SE" b="0" dirty="0"/>
              <a:t>Source: Swedish Forest </a:t>
            </a:r>
            <a:r>
              <a:rPr lang="sv-SE" b="0" dirty="0" err="1"/>
              <a:t>Industries</a:t>
            </a:r>
            <a:r>
              <a:rPr lang="sv-SE" b="0" dirty="0"/>
              <a:t> Federation, </a:t>
            </a:r>
            <a:r>
              <a:rPr lang="sv-SE" b="0" dirty="0" err="1"/>
              <a:t>Statistics</a:t>
            </a:r>
            <a:r>
              <a:rPr lang="sv-SE" b="0" dirty="0"/>
              <a:t> Sweden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25BFD1DF-E676-4C8C-B7F6-5780B5CFB6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738" y="1225105"/>
            <a:ext cx="11022523" cy="440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386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80990560-6DC4-46C1-A14B-43B5C15232E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13050" y="352510"/>
            <a:ext cx="11017250" cy="765676"/>
          </a:xfrm>
        </p:spPr>
        <p:txBody>
          <a:bodyPr>
            <a:normAutofit fontScale="90000"/>
          </a:bodyPr>
          <a:lstStyle/>
          <a:p>
            <a:r>
              <a:rPr lang="sv-SE" sz="3300" dirty="0" err="1"/>
              <a:t>Swedens</a:t>
            </a:r>
            <a:r>
              <a:rPr lang="sv-SE" sz="3300" dirty="0"/>
              <a:t> Exports </a:t>
            </a:r>
            <a:r>
              <a:rPr lang="sv-SE" sz="3300" dirty="0" err="1"/>
              <a:t>of</a:t>
            </a:r>
            <a:r>
              <a:rPr lang="sv-SE" sz="3300" dirty="0"/>
              <a:t> </a:t>
            </a:r>
            <a:r>
              <a:rPr lang="sv-SE" sz="3300" dirty="0" err="1"/>
              <a:t>Sawn</a:t>
            </a:r>
            <a:r>
              <a:rPr lang="sv-SE" sz="3300" dirty="0"/>
              <a:t> </a:t>
            </a:r>
            <a:r>
              <a:rPr lang="sv-SE" sz="3300" dirty="0" err="1"/>
              <a:t>Softwood</a:t>
            </a:r>
            <a:br>
              <a:rPr lang="sv-SE" dirty="0"/>
            </a:br>
            <a:r>
              <a:rPr lang="sv-SE" sz="2900" b="0" dirty="0"/>
              <a:t>by Market och Product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B89009-D598-473C-8D1F-5B6BB2EE1D21}"/>
              </a:ext>
            </a:extLst>
          </p:cNvPr>
          <p:cNvSpPr/>
          <p:nvPr/>
        </p:nvSpPr>
        <p:spPr>
          <a:xfrm>
            <a:off x="513050" y="1118186"/>
            <a:ext cx="50395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 dirty="0"/>
              <a:t>Total Exports 2019: </a:t>
            </a:r>
            <a:r>
              <a:rPr lang="sv-SE" sz="1600" dirty="0"/>
              <a:t>12.7 Million m</a:t>
            </a:r>
            <a:r>
              <a:rPr lang="sv-SE" sz="1600" baseline="30000" dirty="0"/>
              <a:t>3</a:t>
            </a:r>
            <a:r>
              <a:rPr lang="sv-SE" sz="1600" dirty="0"/>
              <a:t> (2018: 12,4)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C79739A8-27F7-4959-B1F9-3BA5C238F6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470" y="1118186"/>
            <a:ext cx="11309060" cy="5230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786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613E2F1-D736-4877-A66B-0A4F264A02B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07928" y="77788"/>
            <a:ext cx="10609322" cy="1041400"/>
          </a:xfrm>
        </p:spPr>
        <p:txBody>
          <a:bodyPr>
            <a:noAutofit/>
          </a:bodyPr>
          <a:lstStyle/>
          <a:p>
            <a:r>
              <a:rPr lang="sv-SE" dirty="0" err="1"/>
              <a:t>Structure</a:t>
            </a:r>
            <a:r>
              <a:rPr lang="sv-SE" dirty="0"/>
              <a:t> </a:t>
            </a:r>
            <a:r>
              <a:rPr lang="sv-SE" dirty="0" err="1"/>
              <a:t>Development</a:t>
            </a:r>
            <a:r>
              <a:rPr lang="sv-SE" dirty="0"/>
              <a:t> in the Swedish </a:t>
            </a:r>
            <a:r>
              <a:rPr lang="sv-SE" dirty="0" err="1"/>
              <a:t>Saw</a:t>
            </a:r>
            <a:r>
              <a:rPr lang="sv-SE" dirty="0"/>
              <a:t> Mill Industry</a:t>
            </a:r>
            <a:br>
              <a:rPr lang="sv-SE" dirty="0"/>
            </a:br>
            <a:endParaRPr lang="sv-SE" sz="1600" dirty="0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DDD2796A-E62F-4F86-B455-97407E8D44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410" y="765813"/>
            <a:ext cx="10302840" cy="5326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159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0DE4B86-C4AD-479B-9D7C-8BFFA83228F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17095" y="300958"/>
            <a:ext cx="11774905" cy="863600"/>
          </a:xfrm>
        </p:spPr>
        <p:txBody>
          <a:bodyPr/>
          <a:lstStyle/>
          <a:p>
            <a:r>
              <a:rPr lang="sv-SE" dirty="0" err="1"/>
              <a:t>Swedens</a:t>
            </a:r>
            <a:r>
              <a:rPr lang="sv-SE" dirty="0"/>
              <a:t> </a:t>
            </a:r>
            <a:r>
              <a:rPr lang="sv-SE" dirty="0" err="1"/>
              <a:t>Largest</a:t>
            </a:r>
            <a:r>
              <a:rPr lang="sv-SE" dirty="0"/>
              <a:t> </a:t>
            </a:r>
            <a:r>
              <a:rPr lang="sv-SE" dirty="0" err="1"/>
              <a:t>Producers</a:t>
            </a:r>
            <a:r>
              <a:rPr lang="sv-SE" dirty="0"/>
              <a:t> </a:t>
            </a:r>
            <a:r>
              <a:rPr lang="sv-SE" dirty="0" err="1">
                <a:cs typeface="Arial" charset="0"/>
              </a:rPr>
              <a:t>of</a:t>
            </a:r>
            <a:r>
              <a:rPr lang="sv-SE" dirty="0">
                <a:cs typeface="Arial" charset="0"/>
              </a:rPr>
              <a:t> </a:t>
            </a:r>
            <a:r>
              <a:rPr lang="sv-SE" dirty="0" err="1">
                <a:cs typeface="Arial" charset="0"/>
              </a:rPr>
              <a:t>Sawn</a:t>
            </a:r>
            <a:r>
              <a:rPr lang="sv-SE" dirty="0">
                <a:cs typeface="Arial" charset="0"/>
              </a:rPr>
              <a:t> </a:t>
            </a:r>
            <a:r>
              <a:rPr lang="sv-SE" dirty="0" err="1">
                <a:cs typeface="Arial" charset="0"/>
              </a:rPr>
              <a:t>Softwood</a:t>
            </a:r>
            <a:r>
              <a:rPr lang="sv-SE" dirty="0">
                <a:cs typeface="Arial" charset="0"/>
              </a:rPr>
              <a:t>, </a:t>
            </a:r>
            <a:r>
              <a:rPr lang="sv-SE" dirty="0" err="1">
                <a:cs typeface="Arial" charset="0"/>
              </a:rPr>
              <a:t>Production</a:t>
            </a:r>
            <a:r>
              <a:rPr lang="sv-SE" dirty="0">
                <a:cs typeface="Arial" charset="0"/>
              </a:rPr>
              <a:t> 2019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8778AE3-CADD-492C-B3FE-B86D1A1C6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4560" y="5612093"/>
            <a:ext cx="1160575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sv-SE" sz="1600" dirty="0"/>
              <a:t>Millons m</a:t>
            </a:r>
            <a:r>
              <a:rPr lang="sv-SE" sz="1600" baseline="30000" dirty="0"/>
              <a:t>3</a:t>
            </a:r>
            <a:endParaRPr lang="sv-SE" sz="1600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52084B4B-9C60-414B-BAD3-431A4326E6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76567"/>
            <a:ext cx="11766300" cy="5243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293879"/>
      </p:ext>
    </p:extLst>
  </p:cSld>
  <p:clrMapOvr>
    <a:masterClrMapping/>
  </p:clrMapOvr>
</p:sld>
</file>

<file path=ppt/theme/theme1.xml><?xml version="1.0" encoding="utf-8"?>
<a:theme xmlns:a="http://schemas.openxmlformats.org/drawingml/2006/main" name="Skogsindustriern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93B378"/>
      </a:accent1>
      <a:accent2>
        <a:srgbClr val="7992A5"/>
      </a:accent2>
      <a:accent3>
        <a:srgbClr val="F08046"/>
      </a:accent3>
      <a:accent4>
        <a:srgbClr val="E5F6DC"/>
      </a:accent4>
      <a:accent5>
        <a:srgbClr val="96B5A8"/>
      </a:accent5>
      <a:accent6>
        <a:srgbClr val="E0F9EA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kogsindustrierna 16x9 eng.potx" id="{3066CACA-DA74-4695-A4BD-10891E837419}" vid="{72EA9E30-ED75-45EC-A5E6-163053AF5125}"/>
    </a:ext>
  </a:extLst>
</a:theme>
</file>

<file path=ppt/theme/theme2.xml><?xml version="1.0" encoding="utf-8"?>
<a:theme xmlns:a="http://schemas.openxmlformats.org/drawingml/2006/main" name="Office-tem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0F9EA"/>
      </a:accent1>
      <a:accent2>
        <a:srgbClr val="93B379"/>
      </a:accent2>
      <a:accent3>
        <a:srgbClr val="93B5A5"/>
      </a:accent3>
      <a:accent4>
        <a:srgbClr val="7992A5"/>
      </a:accent4>
      <a:accent5>
        <a:srgbClr val="FF8134"/>
      </a:accent5>
      <a:accent6>
        <a:srgbClr val="E5F6DC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0F9EA"/>
      </a:accent1>
      <a:accent2>
        <a:srgbClr val="93B379"/>
      </a:accent2>
      <a:accent3>
        <a:srgbClr val="93B5A5"/>
      </a:accent3>
      <a:accent4>
        <a:srgbClr val="7992A5"/>
      </a:accent4>
      <a:accent5>
        <a:srgbClr val="FF8134"/>
      </a:accent5>
      <a:accent6>
        <a:srgbClr val="E5F6DC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Skogsindustrierna 16x9 eng</Template>
  <TotalTime>4</TotalTime>
  <Words>81</Words>
  <Application>Microsoft Office PowerPoint</Application>
  <PresentationFormat>Bredbild</PresentationFormat>
  <Paragraphs>9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Skogsindustrierna</vt:lpstr>
      <vt:lpstr>PowerPoint-presentation</vt:lpstr>
      <vt:lpstr>Swedens Exports of Sawn Softwood by Market och Product</vt:lpstr>
      <vt:lpstr>Structure Development in the Swedish Saw Mill Industry </vt:lpstr>
      <vt:lpstr>Swedens Largest Producers of Sawn Softwood, Production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Kull, Axelina</dc:creator>
  <cp:lastModifiedBy>Kull, Axelina</cp:lastModifiedBy>
  <cp:revision>2</cp:revision>
  <dcterms:created xsi:type="dcterms:W3CDTF">2020-05-25T11:25:38Z</dcterms:created>
  <dcterms:modified xsi:type="dcterms:W3CDTF">2020-05-25T11:30:33Z</dcterms:modified>
</cp:coreProperties>
</file>