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5" r:id="rId2"/>
    <p:sldId id="286" r:id="rId3"/>
    <p:sldId id="287" r:id="rId4"/>
    <p:sldId id="288" r:id="rId5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5"/>
            <p14:sldId id="286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79259" autoAdjust="0"/>
  </p:normalViewPr>
  <p:slideViewPr>
    <p:cSldViewPr snapToGrid="0">
      <p:cViewPr varScale="1">
        <p:scale>
          <a:sx n="48" d="100"/>
          <a:sy n="48" d="100"/>
        </p:scale>
        <p:origin x="49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317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4433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2274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3E48A10-82CF-4701-8C18-02183AA623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E9B5B8D-552B-4BB6-B1EE-36DE6A11A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B3B106-3B72-45D8-942A-CBADDD43F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D423110-1059-4933-8B57-6505E07E35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4CA87DF-4AC5-45EB-BFDC-785447AF73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356836A-C2D1-4460-B60D-C911204C1B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446" y="3296274"/>
            <a:ext cx="2627999" cy="71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772DB273-B5C5-4782-9282-EF3057F75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9" y="3298655"/>
            <a:ext cx="2717999" cy="7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CB8450D-A2C5-41E6-90B4-4790EE20FE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5" y="6119548"/>
            <a:ext cx="1602000" cy="4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3B4DFB8-F950-4A06-A2E3-813C8C10AE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8" y="3298654"/>
            <a:ext cx="2717999" cy="70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7306830-D009-44E7-9999-8F087D801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2F07973-0CF3-41E4-BD09-0033374AFE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63016D6-B7B5-4A44-8AB9-B90057EA83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7D9841D9-0370-464A-8B35-5AFB3A9EE017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tretch>
            <a:fillRect/>
          </a:stretch>
        </p:blipFill>
        <p:spPr>
          <a:xfrm>
            <a:off x="10171171" y="6115578"/>
            <a:ext cx="1548000" cy="34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ubrik 1">
            <a:extLst>
              <a:ext uri="{FF2B5EF4-FFF2-40B4-BE49-F238E27FC236}">
                <a16:creationId xmlns:a16="http://schemas.microsoft.com/office/drawing/2014/main" id="{1F38FBC0-00A1-4F26-BA4F-273817A7A5D8}"/>
              </a:ext>
            </a:extLst>
          </p:cNvPr>
          <p:cNvSpPr txBox="1">
            <a:spLocks/>
          </p:cNvSpPr>
          <p:nvPr/>
        </p:nvSpPr>
        <p:spPr>
          <a:xfrm>
            <a:off x="587375" y="-23657"/>
            <a:ext cx="10972292" cy="93805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Wood Flow for the Forest Industries 2017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9" name="Platshållare för text 1">
            <a:extLst>
              <a:ext uri="{FF2B5EF4-FFF2-40B4-BE49-F238E27FC236}">
                <a16:creationId xmlns:a16="http://schemas.microsoft.com/office/drawing/2014/main" id="{88A253DB-EE30-4DCC-A3DA-0FB29B5C7917}"/>
              </a:ext>
            </a:extLst>
          </p:cNvPr>
          <p:cNvSpPr txBox="1">
            <a:spLocks/>
          </p:cNvSpPr>
          <p:nvPr/>
        </p:nvSpPr>
        <p:spPr>
          <a:xfrm>
            <a:off x="588962" y="5682223"/>
            <a:ext cx="7690742" cy="641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sv-SE" b="0" dirty="0"/>
            </a:br>
            <a:r>
              <a:rPr lang="sv-SE" b="0" dirty="0"/>
              <a:t>Source: </a:t>
            </a:r>
            <a:r>
              <a:rPr lang="sv-SE" b="0" dirty="0">
                <a:solidFill>
                  <a:srgbClr val="000000"/>
                </a:solidFill>
              </a:rPr>
              <a:t>VMR/SDC,</a:t>
            </a:r>
            <a:r>
              <a:rPr lang="sv-SE" dirty="0">
                <a:solidFill>
                  <a:srgbClr val="000000"/>
                </a:solidFill>
              </a:rPr>
              <a:t> </a:t>
            </a:r>
            <a:r>
              <a:rPr lang="sv-SE" b="0" dirty="0"/>
              <a:t>Swedish Forest </a:t>
            </a:r>
            <a:r>
              <a:rPr lang="sv-SE" b="0" dirty="0" err="1"/>
              <a:t>Industries</a:t>
            </a:r>
            <a:r>
              <a:rPr lang="sv-SE" b="0" dirty="0"/>
              <a:t> Federation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931211CF-AF24-42D3-B629-F5CB370D3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375" y="1180458"/>
            <a:ext cx="8053514" cy="482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48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">
            <a:extLst>
              <a:ext uri="{FF2B5EF4-FFF2-40B4-BE49-F238E27FC236}">
                <a16:creationId xmlns:a16="http://schemas.microsoft.com/office/drawing/2014/main" id="{E69B15E2-2B6B-4300-853E-591F9AFA16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51593" y="342900"/>
            <a:ext cx="9411570" cy="644781"/>
          </a:xfrm>
        </p:spPr>
        <p:txBody>
          <a:bodyPr/>
          <a:lstStyle/>
          <a:p>
            <a:r>
              <a:rPr lang="sv-SE" dirty="0" err="1"/>
              <a:t>Raw</a:t>
            </a:r>
            <a:r>
              <a:rPr lang="sv-SE" dirty="0"/>
              <a:t> Materials </a:t>
            </a:r>
            <a:r>
              <a:rPr lang="sv-SE" dirty="0" err="1"/>
              <a:t>Used</a:t>
            </a:r>
            <a:r>
              <a:rPr lang="sv-SE" dirty="0"/>
              <a:t> in Paper </a:t>
            </a:r>
            <a:r>
              <a:rPr lang="sv-SE" dirty="0" err="1"/>
              <a:t>Production</a:t>
            </a:r>
            <a:r>
              <a:rPr lang="sv-SE" dirty="0"/>
              <a:t> 2018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D0ED7415-7453-4461-BF68-DE24AE6FD36B}"/>
              </a:ext>
            </a:extLst>
          </p:cNvPr>
          <p:cNvSpPr txBox="1"/>
          <p:nvPr/>
        </p:nvSpPr>
        <p:spPr>
          <a:xfrm>
            <a:off x="6903697" y="6031337"/>
            <a:ext cx="248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* </a:t>
            </a:r>
            <a:r>
              <a:rPr lang="sv-SE" sz="1400" dirty="0" err="1"/>
              <a:t>Europe</a:t>
            </a:r>
            <a:r>
              <a:rPr lang="sv-SE" sz="1400" dirty="0"/>
              <a:t> </a:t>
            </a:r>
            <a:r>
              <a:rPr lang="sv-SE" sz="1400" dirty="0" err="1"/>
              <a:t>referred</a:t>
            </a:r>
            <a:r>
              <a:rPr lang="sv-SE" sz="1400" dirty="0"/>
              <a:t> to CEPI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D557DB0E-4F84-4CB4-8BA1-F47FCDDA4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93" y="6117427"/>
            <a:ext cx="1118897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sv-SE" sz="1200" dirty="0"/>
              <a:t>Source: CEPI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94F4050-74F5-434A-B4C4-573BCA492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071" y="1305614"/>
            <a:ext cx="4907705" cy="440779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E6A23A8F-A406-4AC4-B3EF-CCF011B9FE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2338" y="1305614"/>
            <a:ext cx="4907705" cy="44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BADEBA3-3FD4-439D-B1C4-A432D008AE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8962" y="354013"/>
            <a:ext cx="11603038" cy="863600"/>
          </a:xfrm>
        </p:spPr>
        <p:txBody>
          <a:bodyPr/>
          <a:lstStyle/>
          <a:p>
            <a:r>
              <a:rPr lang="sv-SE" sz="3200" dirty="0" err="1"/>
              <a:t>Utilisation</a:t>
            </a:r>
            <a:r>
              <a:rPr lang="sv-SE" sz="3200" dirty="0"/>
              <a:t> Rate for </a:t>
            </a:r>
            <a:r>
              <a:rPr lang="sv-SE" sz="3200" dirty="0" err="1"/>
              <a:t>Recovered</a:t>
            </a:r>
            <a:r>
              <a:rPr lang="sv-SE" sz="3200" dirty="0"/>
              <a:t> Paper 2019 </a:t>
            </a:r>
            <a:br>
              <a:rPr lang="sv-SE" sz="3200" dirty="0"/>
            </a:br>
            <a:r>
              <a:rPr lang="sv-SE" sz="2800" b="0" dirty="0" err="1"/>
              <a:t>Various</a:t>
            </a:r>
            <a:r>
              <a:rPr lang="sv-SE" sz="2800" b="0" dirty="0"/>
              <a:t> Paper </a:t>
            </a:r>
            <a:r>
              <a:rPr lang="sv-SE" sz="2800" b="0" dirty="0" err="1"/>
              <a:t>Grades</a:t>
            </a:r>
            <a:endParaRPr lang="sv-S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6B6AFA-157D-4BE1-9E4B-089010F8189B}"/>
              </a:ext>
            </a:extLst>
          </p:cNvPr>
          <p:cNvSpPr txBox="1">
            <a:spLocks noChangeArrowheads="1"/>
          </p:cNvSpPr>
          <p:nvPr/>
        </p:nvSpPr>
        <p:spPr>
          <a:xfrm>
            <a:off x="455864" y="418973"/>
            <a:ext cx="8280400" cy="7560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2400" b="0" dirty="0"/>
          </a:p>
        </p:txBody>
      </p:sp>
      <p:sp>
        <p:nvSpPr>
          <p:cNvPr id="29" name="Platshållare för text 1">
            <a:extLst>
              <a:ext uri="{FF2B5EF4-FFF2-40B4-BE49-F238E27FC236}">
                <a16:creationId xmlns:a16="http://schemas.microsoft.com/office/drawing/2014/main" id="{37AF78BC-5D38-46F3-B020-2BBB0AF03AC6}"/>
              </a:ext>
            </a:extLst>
          </p:cNvPr>
          <p:cNvSpPr txBox="1">
            <a:spLocks/>
          </p:cNvSpPr>
          <p:nvPr/>
        </p:nvSpPr>
        <p:spPr>
          <a:xfrm>
            <a:off x="588962" y="5682223"/>
            <a:ext cx="7690742" cy="641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sv-SE" b="0" dirty="0"/>
            </a:br>
            <a:r>
              <a:rPr lang="sv-SE" b="0" dirty="0"/>
              <a:t>Source: Swedish Forest </a:t>
            </a:r>
            <a:r>
              <a:rPr lang="sv-SE" b="0" dirty="0" err="1"/>
              <a:t>Industries</a:t>
            </a:r>
            <a:r>
              <a:rPr lang="sv-SE" b="0" dirty="0"/>
              <a:t> Federation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36356E45-9997-4371-8D38-81DD6BC375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487" y="1282573"/>
            <a:ext cx="9791025" cy="45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5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684636EC-F4E4-49AA-87F8-0E108B3353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93713" y="334963"/>
            <a:ext cx="11698287" cy="863600"/>
          </a:xfrm>
        </p:spPr>
        <p:txBody>
          <a:bodyPr/>
          <a:lstStyle/>
          <a:p>
            <a:r>
              <a:rPr lang="en-US" sz="2800" dirty="0"/>
              <a:t>Recovered Paper as Raw Material in the Paper Industry 2019</a:t>
            </a:r>
            <a:br>
              <a:rPr lang="en-US" dirty="0"/>
            </a:br>
            <a:r>
              <a:rPr lang="en-US" sz="2400" b="0" dirty="0"/>
              <a:t>Grades Recovered &amp; Grades Produced</a:t>
            </a:r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67F58D2B-C7BC-42FD-A5F3-535D527C5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59" y="1691979"/>
            <a:ext cx="10498222" cy="440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550597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.potx" id="{FBCFD505-5D69-43C3-8153-BC6BDEB53219}" vid="{617FE72B-4D7D-4F54-9132-0E65AB270026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 eng</Template>
  <TotalTime>1427</TotalTime>
  <Words>69</Words>
  <Application>Microsoft Office PowerPoint</Application>
  <PresentationFormat>Bredbild</PresentationFormat>
  <Paragraphs>11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Skogsindustrierna</vt:lpstr>
      <vt:lpstr>PowerPoint-presentation</vt:lpstr>
      <vt:lpstr>Raw Materials Used in Paper Production 2018</vt:lpstr>
      <vt:lpstr>Utilisation Rate for Recovered Paper 2019  Various Paper Grades</vt:lpstr>
      <vt:lpstr>Recovered Paper as Raw Material in the Paper Industry 2019 Grades Recovered &amp; Grades Produced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Mattisson, Patrick</dc:creator>
  <cp:lastModifiedBy>Kull, Axelina</cp:lastModifiedBy>
  <cp:revision>21</cp:revision>
  <dcterms:created xsi:type="dcterms:W3CDTF">2019-08-13T07:46:28Z</dcterms:created>
  <dcterms:modified xsi:type="dcterms:W3CDTF">2020-05-26T07:55:12Z</dcterms:modified>
</cp:coreProperties>
</file>