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85" r:id="rId2"/>
    <p:sldId id="297" r:id="rId3"/>
    <p:sldId id="298" r:id="rId4"/>
    <p:sldId id="299" r:id="rId5"/>
    <p:sldId id="293" r:id="rId6"/>
    <p:sldId id="294" r:id="rId7"/>
    <p:sldId id="301" r:id="rId8"/>
    <p:sldId id="291" r:id="rId9"/>
    <p:sldId id="288" r:id="rId10"/>
    <p:sldId id="289" r:id="rId11"/>
    <p:sldId id="290" r:id="rId12"/>
    <p:sldId id="302" r:id="rId13"/>
  </p:sldIdLst>
  <p:sldSz cx="12192000" cy="6858000"/>
  <p:notesSz cx="6858000" cy="9144000"/>
  <p:defaultTextStyle>
    <a:defPPr>
      <a:defRPr lang="sv-S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3A8E3980-A42D-493A-9520-B376ACD18F40}">
          <p14:sldIdLst/>
        </p14:section>
        <p14:section name="Presentation" id="{A7C0209E-3B72-46F9-BE81-FB6D642A8FEB}">
          <p14:sldIdLst>
            <p14:sldId id="285"/>
            <p14:sldId id="297"/>
            <p14:sldId id="298"/>
            <p14:sldId id="299"/>
            <p14:sldId id="293"/>
            <p14:sldId id="294"/>
            <p14:sldId id="301"/>
            <p14:sldId id="291"/>
            <p14:sldId id="288"/>
            <p14:sldId id="289"/>
            <p14:sldId id="290"/>
            <p14:sldId id="30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1" autoAdjust="0"/>
    <p:restoredTop sz="94660"/>
  </p:normalViewPr>
  <p:slideViewPr>
    <p:cSldViewPr snapToGrid="0">
      <p:cViewPr varScale="1">
        <p:scale>
          <a:sx n="40" d="100"/>
          <a:sy n="40" d="100"/>
        </p:scale>
        <p:origin x="60" y="544"/>
      </p:cViewPr>
      <p:guideLst/>
    </p:cSldViewPr>
  </p:slideViewPr>
  <p:notesTextViewPr>
    <p:cViewPr>
      <p:scale>
        <a:sx n="1" d="1"/>
        <a:sy n="1" d="1"/>
      </p:scale>
      <p:origin x="0" y="0"/>
    </p:cViewPr>
  </p:notesTextViewPr>
  <p:notesViewPr>
    <p:cSldViewPr snapToGrid="0" showGuides="1">
      <p:cViewPr varScale="1">
        <p:scale>
          <a:sx n="93" d="100"/>
          <a:sy n="93" d="100"/>
        </p:scale>
        <p:origin x="227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C96ED4D-9974-4266-9636-7DF9434CB37C}" type="datetimeFigureOut">
              <a:rPr lang="sv-SE" smtClean="0"/>
              <a:t>2020-05-25</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75A873-DB4E-4F59-A8B1-757F0F4852CB}" type="slidenum">
              <a:rPr lang="sv-SE" smtClean="0"/>
              <a:t>‹#›</a:t>
            </a:fld>
            <a:endParaRPr lang="sv-SE"/>
          </a:p>
        </p:txBody>
      </p:sp>
    </p:spTree>
    <p:extLst>
      <p:ext uri="{BB962C8B-B14F-4D97-AF65-F5344CB8AC3E}">
        <p14:creationId xmlns:p14="http://schemas.microsoft.com/office/powerpoint/2010/main" val="4016867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92141-416E-49B0-82D1-A68B9C506992}" type="datetimeFigureOut">
              <a:rPr lang="sv-SE" smtClean="0"/>
              <a:t>2020-05-25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863A3-F6DA-432C-A68C-0B1EB56ED58E}" type="slidenum">
              <a:rPr lang="sv-SE" smtClean="0"/>
              <a:t>‹#›</a:t>
            </a:fld>
            <a:endParaRPr lang="sv-SE"/>
          </a:p>
        </p:txBody>
      </p:sp>
    </p:spTree>
    <p:extLst>
      <p:ext uri="{BB962C8B-B14F-4D97-AF65-F5344CB8AC3E}">
        <p14:creationId xmlns:p14="http://schemas.microsoft.com/office/powerpoint/2010/main" val="506493302"/>
      </p:ext>
    </p:extLst>
  </p:cSld>
  <p:clrMap bg1="lt1" tx1="dk1" bg2="lt2" tx2="dk2" accent1="accent1" accent2="accent2" accent3="accent3" accent4="accent4" accent5="accent5" accent6="accent6" hlink="hlink" folHlink="folHlink"/>
  <p:notesStyle>
    <a:lvl1pPr marL="0" algn="l" defTabSz="914377" rtl="0" eaLnBrk="1" latinLnBrk="0" hangingPunct="1">
      <a:defRPr sz="1200" kern="1200">
        <a:solidFill>
          <a:schemeClr val="tx1"/>
        </a:solidFill>
        <a:latin typeface="+mn-lt"/>
        <a:ea typeface="+mn-ea"/>
        <a:cs typeface="+mn-cs"/>
      </a:defRPr>
    </a:lvl1pPr>
    <a:lvl2pPr marL="457189" algn="l" defTabSz="914377" rtl="0" eaLnBrk="1" latinLnBrk="0" hangingPunct="1">
      <a:defRPr sz="1200" kern="1200">
        <a:solidFill>
          <a:schemeClr val="tx1"/>
        </a:solidFill>
        <a:latin typeface="+mn-lt"/>
        <a:ea typeface="+mn-ea"/>
        <a:cs typeface="+mn-cs"/>
      </a:defRPr>
    </a:lvl2pPr>
    <a:lvl3pPr marL="914377" algn="l" defTabSz="914377" rtl="0" eaLnBrk="1" latinLnBrk="0" hangingPunct="1">
      <a:defRPr sz="1200" kern="1200">
        <a:solidFill>
          <a:schemeClr val="tx1"/>
        </a:solidFill>
        <a:latin typeface="+mn-lt"/>
        <a:ea typeface="+mn-ea"/>
        <a:cs typeface="+mn-cs"/>
      </a:defRPr>
    </a:lvl3pPr>
    <a:lvl4pPr marL="1371566" algn="l" defTabSz="914377" rtl="0" eaLnBrk="1" latinLnBrk="0" hangingPunct="1">
      <a:defRPr sz="1200" kern="1200">
        <a:solidFill>
          <a:schemeClr val="tx1"/>
        </a:solidFill>
        <a:latin typeface="+mn-lt"/>
        <a:ea typeface="+mn-ea"/>
        <a:cs typeface="+mn-cs"/>
      </a:defRPr>
    </a:lvl4pPr>
    <a:lvl5pPr marL="1828754" algn="l" defTabSz="914377" rtl="0" eaLnBrk="1" latinLnBrk="0" hangingPunct="1">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a:cs typeface="Times New Roman" pitchFamily="18" charset="0"/>
              </a:rPr>
              <a:t>Rubrik: Svensk produktion och export av papper</a:t>
            </a:r>
          </a:p>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a:cs typeface="Times New Roman" pitchFamily="18" charset="0"/>
              </a:rPr>
              <a:t>Ingress: Förpackningsmaterial - </a:t>
            </a:r>
            <a:r>
              <a:rPr lang="sv-SE" b="1" dirty="0"/>
              <a:t>kartong, förpackningspapper och wellpapp - </a:t>
            </a:r>
            <a:r>
              <a:rPr lang="sv-SE" b="1" dirty="0">
                <a:cs typeface="Times New Roman" pitchFamily="18" charset="0"/>
              </a:rPr>
              <a:t>utgör en stor del av det papper som tillverkas i Sverige. </a:t>
            </a:r>
            <a:r>
              <a:rPr lang="sv-SE" b="1" dirty="0"/>
              <a:t>Exportandelen är 80 procent eller högre på alla kvaliteter förutom mjukpapper där en stor del går till den svenska marknaden. </a:t>
            </a:r>
            <a:endParaRPr lang="sv-SE" b="1" dirty="0">
              <a:cs typeface="Times New Roman"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sv-SE" dirty="0">
              <a:cs typeface="Times New Roman"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sv-SE" dirty="0">
                <a:cs typeface="Times New Roman" pitchFamily="18" charset="0"/>
              </a:rPr>
              <a:t>2018 uppgick den svenska pappersproduktion till 10,1 miljoner ton, varav 9,2 miljoner ton exporterades. Det motsvarar drygt 90 procent av produktionen. Leveranserna till den svenska marknaden har haft en tämligen oförändrad nivå de senaste decennierna. </a:t>
            </a:r>
          </a:p>
          <a:p>
            <a:endParaRPr lang="sv-SE" dirty="0"/>
          </a:p>
        </p:txBody>
      </p:sp>
      <p:sp>
        <p:nvSpPr>
          <p:cNvPr id="4" name="Platshållare för bildnummer 3"/>
          <p:cNvSpPr>
            <a:spLocks noGrp="1"/>
          </p:cNvSpPr>
          <p:nvPr>
            <p:ph type="sldNum" sz="quarter" idx="10"/>
          </p:nvPr>
        </p:nvSpPr>
        <p:spPr/>
        <p:txBody>
          <a:bodyPr/>
          <a:lstStyle/>
          <a:p>
            <a:fld id="{D0B863A3-F6DA-432C-A68C-0B1EB56ED58E}" type="slidenum">
              <a:rPr lang="sv-SE" smtClean="0"/>
              <a:t>1</a:t>
            </a:fld>
            <a:endParaRPr lang="sv-SE"/>
          </a:p>
        </p:txBody>
      </p:sp>
    </p:spTree>
    <p:extLst>
      <p:ext uri="{BB962C8B-B14F-4D97-AF65-F5344CB8AC3E}">
        <p14:creationId xmlns:p14="http://schemas.microsoft.com/office/powerpoint/2010/main" val="2317495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totala pappersproduktionen har sedan 2013 legat på en stabil nivå, omkring 10 miljoner ton per år. 2013 lades flera pappersmaskiner ner i Sverige, efter vikande efterfrågan på grafiskt papper. Men det kompenserades av en ökad produktion av förpackningsmaterial. Även mjukpapper har haft en stabil utveckling de senaste åren.</a:t>
            </a:r>
          </a:p>
        </p:txBody>
      </p:sp>
      <p:sp>
        <p:nvSpPr>
          <p:cNvPr id="4" name="Platshållare för bildnummer 3"/>
          <p:cNvSpPr>
            <a:spLocks noGrp="1"/>
          </p:cNvSpPr>
          <p:nvPr>
            <p:ph type="sldNum" sz="quarter" idx="10"/>
          </p:nvPr>
        </p:nvSpPr>
        <p:spPr/>
        <p:txBody>
          <a:bodyPr/>
          <a:lstStyle/>
          <a:p>
            <a:fld id="{D0B863A3-F6DA-432C-A68C-0B1EB56ED58E}" type="slidenum">
              <a:rPr lang="sv-SE" smtClean="0"/>
              <a:t>2</a:t>
            </a:fld>
            <a:endParaRPr lang="sv-SE"/>
          </a:p>
        </p:txBody>
      </p:sp>
    </p:spTree>
    <p:extLst>
      <p:ext uri="{BB962C8B-B14F-4D97-AF65-F5344CB8AC3E}">
        <p14:creationId xmlns:p14="http://schemas.microsoft.com/office/powerpoint/2010/main" val="109398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totala pappersproduktionen domineras av de två segmenten grafiskt papper och förpackningsmaterial. Grafiskt papper delas i sin tur in i tryckpapper och tidningspapper. Förpackningsmaterial, som är det största segmentet i Sverige, utgörs av kartong, papper och wellpapp. Övrigt papper består framför allt av mjukpapper. Den totala exportandelen var 91 procent 2018. Exportandelen är 80 procent eller högre på alla kvaliteter förutom mjukpapper där en stor del går till den svenska marknaden. </a:t>
            </a:r>
          </a:p>
          <a:p>
            <a:endParaRPr lang="sv-SE" dirty="0"/>
          </a:p>
        </p:txBody>
      </p:sp>
      <p:sp>
        <p:nvSpPr>
          <p:cNvPr id="4" name="Platshållare för bildnummer 3"/>
          <p:cNvSpPr>
            <a:spLocks noGrp="1"/>
          </p:cNvSpPr>
          <p:nvPr>
            <p:ph type="sldNum" sz="quarter" idx="10"/>
          </p:nvPr>
        </p:nvSpPr>
        <p:spPr/>
        <p:txBody>
          <a:bodyPr/>
          <a:lstStyle/>
          <a:p>
            <a:fld id="{D0B863A3-F6DA-432C-A68C-0B1EB56ED58E}" type="slidenum">
              <a:rPr lang="sv-SE" smtClean="0"/>
              <a:t>3</a:t>
            </a:fld>
            <a:endParaRPr lang="sv-SE"/>
          </a:p>
        </p:txBody>
      </p:sp>
    </p:spTree>
    <p:extLst>
      <p:ext uri="{BB962C8B-B14F-4D97-AF65-F5344CB8AC3E}">
        <p14:creationId xmlns:p14="http://schemas.microsoft.com/office/powerpoint/2010/main" val="3819253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sv-SE" baseline="0" dirty="0"/>
              <a:t>Av pappret som Sverige exporterar går 74 procent till Europa, med Tyskland som största kund. Samtidigt ökar l</a:t>
            </a:r>
            <a:r>
              <a:rPr lang="sv-SE" dirty="0"/>
              <a:t>everanserna till Asien successivt år för år. </a:t>
            </a:r>
          </a:p>
          <a:p>
            <a:endParaRPr lang="sv-SE" dirty="0"/>
          </a:p>
        </p:txBody>
      </p:sp>
      <p:sp>
        <p:nvSpPr>
          <p:cNvPr id="4" name="Platshållare för bildnummer 3"/>
          <p:cNvSpPr>
            <a:spLocks noGrp="1"/>
          </p:cNvSpPr>
          <p:nvPr>
            <p:ph type="sldNum" sz="quarter" idx="10"/>
          </p:nvPr>
        </p:nvSpPr>
        <p:spPr/>
        <p:txBody>
          <a:bodyPr/>
          <a:lstStyle/>
          <a:p>
            <a:fld id="{D0B863A3-F6DA-432C-A68C-0B1EB56ED58E}" type="slidenum">
              <a:rPr lang="sv-SE" smtClean="0"/>
              <a:t>4</a:t>
            </a:fld>
            <a:endParaRPr lang="sv-SE"/>
          </a:p>
        </p:txBody>
      </p:sp>
    </p:spTree>
    <p:extLst>
      <p:ext uri="{BB962C8B-B14F-4D97-AF65-F5344CB8AC3E}">
        <p14:creationId xmlns:p14="http://schemas.microsoft.com/office/powerpoint/2010/main" val="1754409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 huvud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bg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spTree>
    <p:extLst>
      <p:ext uri="{BB962C8B-B14F-4D97-AF65-F5344CB8AC3E}">
        <p14:creationId xmlns:p14="http://schemas.microsoft.com/office/powerpoint/2010/main" val="42130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Grön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9" name="Bildobjekt 8">
            <a:extLst>
              <a:ext uri="{FF2B5EF4-FFF2-40B4-BE49-F238E27FC236}">
                <a16:creationId xmlns:a16="http://schemas.microsoft.com/office/drawing/2014/main" id="{6A5E0007-571B-421E-A435-00CA099011EE}"/>
              </a:ext>
            </a:extLst>
          </p:cNvPr>
          <p:cNvPicPr>
            <a:picLocks noChangeAspect="1"/>
          </p:cNvPicPr>
          <p:nvPr userDrawn="1"/>
        </p:nvPicPr>
        <p:blipFill>
          <a:blip r:embed="rId2"/>
          <a:stretch>
            <a:fillRect/>
          </a:stretch>
        </p:blipFill>
        <p:spPr>
          <a:xfrm>
            <a:off x="10011186" y="6125490"/>
            <a:ext cx="1772827" cy="400723"/>
          </a:xfrm>
          <a:prstGeom prst="rect">
            <a:avLst/>
          </a:prstGeom>
        </p:spPr>
      </p:pic>
    </p:spTree>
    <p:extLst>
      <p:ext uri="{BB962C8B-B14F-4D97-AF65-F5344CB8AC3E}">
        <p14:creationId xmlns:p14="http://schemas.microsoft.com/office/powerpoint/2010/main" val="3039979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å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984091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å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7" name="Bildobjekt 6">
            <a:extLst>
              <a:ext uri="{FF2B5EF4-FFF2-40B4-BE49-F238E27FC236}">
                <a16:creationId xmlns:a16="http://schemas.microsoft.com/office/drawing/2014/main" id="{11B92ED9-2692-42B2-826E-B55E2730DC80}"/>
              </a:ext>
            </a:extLst>
          </p:cNvPr>
          <p:cNvPicPr>
            <a:picLocks noChangeAspect="1"/>
          </p:cNvPicPr>
          <p:nvPr userDrawn="1"/>
        </p:nvPicPr>
        <p:blipFill>
          <a:blip r:embed="rId2"/>
          <a:stretch>
            <a:fillRect/>
          </a:stretch>
        </p:blipFill>
        <p:spPr>
          <a:xfrm>
            <a:off x="9986075" y="6116638"/>
            <a:ext cx="1797938" cy="406399"/>
          </a:xfrm>
          <a:prstGeom prst="rect">
            <a:avLst/>
          </a:prstGeom>
        </p:spPr>
      </p:pic>
    </p:spTree>
    <p:extLst>
      <p:ext uri="{BB962C8B-B14F-4D97-AF65-F5344CB8AC3E}">
        <p14:creationId xmlns:p14="http://schemas.microsoft.com/office/powerpoint/2010/main" val="2187980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å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9" name="Bildobjekt 8">
            <a:extLst>
              <a:ext uri="{FF2B5EF4-FFF2-40B4-BE49-F238E27FC236}">
                <a16:creationId xmlns:a16="http://schemas.microsoft.com/office/drawing/2014/main" id="{6D9F71B6-6F2B-437A-907B-4B94C0EABCE5}"/>
              </a:ext>
            </a:extLst>
          </p:cNvPr>
          <p:cNvPicPr>
            <a:picLocks noChangeAspect="1"/>
          </p:cNvPicPr>
          <p:nvPr userDrawn="1"/>
        </p:nvPicPr>
        <p:blipFill>
          <a:blip r:embed="rId2"/>
          <a:stretch>
            <a:fillRect/>
          </a:stretch>
        </p:blipFill>
        <p:spPr>
          <a:xfrm>
            <a:off x="10011186" y="6125490"/>
            <a:ext cx="1772827" cy="400723"/>
          </a:xfrm>
          <a:prstGeom prst="rect">
            <a:avLst/>
          </a:prstGeom>
        </p:spPr>
      </p:pic>
    </p:spTree>
    <p:extLst>
      <p:ext uri="{BB962C8B-B14F-4D97-AF65-F5344CB8AC3E}">
        <p14:creationId xmlns:p14="http://schemas.microsoft.com/office/powerpoint/2010/main" val="4016295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range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011618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Orange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7" name="Bildobjekt 6">
            <a:extLst>
              <a:ext uri="{FF2B5EF4-FFF2-40B4-BE49-F238E27FC236}">
                <a16:creationId xmlns:a16="http://schemas.microsoft.com/office/drawing/2014/main" id="{15F93B3E-8B54-44BC-9FBE-171DB6E23935}"/>
              </a:ext>
            </a:extLst>
          </p:cNvPr>
          <p:cNvPicPr>
            <a:picLocks noChangeAspect="1"/>
          </p:cNvPicPr>
          <p:nvPr userDrawn="1"/>
        </p:nvPicPr>
        <p:blipFill>
          <a:blip r:embed="rId2"/>
          <a:stretch>
            <a:fillRect/>
          </a:stretch>
        </p:blipFill>
        <p:spPr>
          <a:xfrm>
            <a:off x="9986075" y="6116638"/>
            <a:ext cx="1797938" cy="406399"/>
          </a:xfrm>
          <a:prstGeom prst="rect">
            <a:avLst/>
          </a:prstGeom>
        </p:spPr>
      </p:pic>
    </p:spTree>
    <p:extLst>
      <p:ext uri="{BB962C8B-B14F-4D97-AF65-F5344CB8AC3E}">
        <p14:creationId xmlns:p14="http://schemas.microsoft.com/office/powerpoint/2010/main" val="3920351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range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9" name="Bildobjekt 8">
            <a:extLst>
              <a:ext uri="{FF2B5EF4-FFF2-40B4-BE49-F238E27FC236}">
                <a16:creationId xmlns:a16="http://schemas.microsoft.com/office/drawing/2014/main" id="{F0F3F1DA-E379-4E4D-8CDF-6CC06408E7E5}"/>
              </a:ext>
            </a:extLst>
          </p:cNvPr>
          <p:cNvPicPr>
            <a:picLocks noChangeAspect="1"/>
          </p:cNvPicPr>
          <p:nvPr userDrawn="1"/>
        </p:nvPicPr>
        <p:blipFill>
          <a:blip r:embed="rId2"/>
          <a:stretch>
            <a:fillRect/>
          </a:stretch>
        </p:blipFill>
        <p:spPr>
          <a:xfrm>
            <a:off x="10011186" y="6125490"/>
            <a:ext cx="1772827" cy="400723"/>
          </a:xfrm>
          <a:prstGeom prst="rect">
            <a:avLst/>
          </a:prstGeom>
        </p:spPr>
      </p:pic>
    </p:spTree>
    <p:extLst>
      <p:ext uri="{BB962C8B-B14F-4D97-AF65-F5344CB8AC3E}">
        <p14:creationId xmlns:p14="http://schemas.microsoft.com/office/powerpoint/2010/main" val="4183393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 bild helsida">
    <p:spTree>
      <p:nvGrpSpPr>
        <p:cNvPr id="1" name=""/>
        <p:cNvGrpSpPr/>
        <p:nvPr/>
      </p:nvGrpSpPr>
      <p:grpSpPr>
        <a:xfrm>
          <a:off x="0" y="0"/>
          <a:ext cx="0" cy="0"/>
          <a:chOff x="0" y="0"/>
          <a:chExt cx="0" cy="0"/>
        </a:xfrm>
      </p:grpSpPr>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2" name="Platshållare för datum 11">
            <a:extLst>
              <a:ext uri="{FF2B5EF4-FFF2-40B4-BE49-F238E27FC236}">
                <a16:creationId xmlns:a16="http://schemas.microsoft.com/office/drawing/2014/main" id="{C87315BB-4428-4048-ADE5-1DFE4A3553F8}"/>
              </a:ext>
            </a:extLst>
          </p:cNvPr>
          <p:cNvSpPr>
            <a:spLocks noGrp="1"/>
          </p:cNvSpPr>
          <p:nvPr>
            <p:ph type="dt" sz="half" idx="16"/>
          </p:nvPr>
        </p:nvSpPr>
        <p:spPr/>
        <p:txBody>
          <a:bodyPr/>
          <a:lstStyle/>
          <a:p>
            <a:r>
              <a:rPr lang="sv-SE"/>
              <a:t>20xx-xx-xx</a:t>
            </a:r>
            <a:endParaRPr lang="sv-SE" dirty="0"/>
          </a:p>
        </p:txBody>
      </p:sp>
      <p:sp>
        <p:nvSpPr>
          <p:cNvPr id="13" name="Platshållare för sidfot 12">
            <a:extLst>
              <a:ext uri="{FF2B5EF4-FFF2-40B4-BE49-F238E27FC236}">
                <a16:creationId xmlns:a16="http://schemas.microsoft.com/office/drawing/2014/main" id="{18F4746B-181F-480B-810C-391AE7E51564}"/>
              </a:ext>
            </a:extLst>
          </p:cNvPr>
          <p:cNvSpPr>
            <a:spLocks noGrp="1"/>
          </p:cNvSpPr>
          <p:nvPr>
            <p:ph type="ftr" sz="quarter" idx="17"/>
          </p:nvPr>
        </p:nvSpPr>
        <p:spPr/>
        <p:txBody>
          <a:bodyPr/>
          <a:lstStyle/>
          <a:p>
            <a:endParaRPr lang="sv-SE" dirty="0"/>
          </a:p>
        </p:txBody>
      </p:sp>
      <p:sp>
        <p:nvSpPr>
          <p:cNvPr id="14" name="Platshållare för bildnummer 13">
            <a:extLst>
              <a:ext uri="{FF2B5EF4-FFF2-40B4-BE49-F238E27FC236}">
                <a16:creationId xmlns:a16="http://schemas.microsoft.com/office/drawing/2014/main" id="{63BE905A-C1C1-435A-A082-EE7466F3FF3D}"/>
              </a:ext>
            </a:extLst>
          </p:cNvPr>
          <p:cNvSpPr>
            <a:spLocks noGrp="1"/>
          </p:cNvSpPr>
          <p:nvPr>
            <p:ph type="sldNum" sz="quarter" idx="18"/>
          </p:nvPr>
        </p:nvSpPr>
        <p:spPr/>
        <p:txBody>
          <a:bodyPr/>
          <a:lstStyle/>
          <a:p>
            <a:fld id="{E8645303-2AAE-45D1-913A-B06AE6474513}" type="slidenum">
              <a:rPr lang="sv-SE" smtClean="0"/>
              <a:pPr/>
              <a:t>‹#›</a:t>
            </a:fld>
            <a:endParaRPr lang="sv-SE" dirty="0"/>
          </a:p>
        </p:txBody>
      </p:sp>
      <p:pic>
        <p:nvPicPr>
          <p:cNvPr id="11" name="Bildobjekt 10">
            <a:extLst>
              <a:ext uri="{FF2B5EF4-FFF2-40B4-BE49-F238E27FC236}">
                <a16:creationId xmlns:a16="http://schemas.microsoft.com/office/drawing/2014/main" id="{5D2354DD-4492-4CE6-ABFB-FDDE9FD21989}"/>
              </a:ext>
            </a:extLst>
          </p:cNvPr>
          <p:cNvPicPr>
            <a:picLocks noChangeAspect="1"/>
          </p:cNvPicPr>
          <p:nvPr userDrawn="1"/>
        </p:nvPicPr>
        <p:blipFill>
          <a:blip r:embed="rId2"/>
          <a:stretch>
            <a:fillRect/>
          </a:stretch>
        </p:blipFill>
        <p:spPr>
          <a:xfrm>
            <a:off x="10011186" y="6125489"/>
            <a:ext cx="1772827" cy="400723"/>
          </a:xfrm>
          <a:prstGeom prst="rect">
            <a:avLst/>
          </a:prstGeom>
        </p:spPr>
      </p:pic>
    </p:spTree>
    <p:extLst>
      <p:ext uri="{BB962C8B-B14F-4D97-AF65-F5344CB8AC3E}">
        <p14:creationId xmlns:p14="http://schemas.microsoft.com/office/powerpoint/2010/main" val="34435792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vå bilder - huvud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600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lvl1pPr>
              <a:defRPr>
                <a:solidFill>
                  <a:schemeClr val="bg1"/>
                </a:solidFill>
              </a:defRPr>
            </a:lvl1p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FB6D644B-9EE8-4521-A427-10A837949F40}"/>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1386ECD2-909C-4C44-8C81-6E8DC9190D34}"/>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922A2445-6119-4D1C-9E9F-5851C19C572F}"/>
              </a:ext>
            </a:extLst>
          </p:cNvPr>
          <p:cNvSpPr>
            <a:spLocks noGrp="1"/>
          </p:cNvSpPr>
          <p:nvPr>
            <p:ph type="sldNum" sz="quarter" idx="18"/>
          </p:nvPr>
        </p:nvSpPr>
        <p:spPr/>
        <p:txBody>
          <a:bodyPr/>
          <a:lstStyle/>
          <a:p>
            <a:fld id="{E8645303-2AAE-45D1-913A-B06AE6474513}" type="slidenum">
              <a:rPr lang="sv-SE" smtClean="0"/>
              <a:pPr/>
              <a:t>‹#›</a:t>
            </a:fld>
            <a:endParaRPr lang="sv-SE" dirty="0"/>
          </a:p>
        </p:txBody>
      </p:sp>
      <p:pic>
        <p:nvPicPr>
          <p:cNvPr id="12" name="Bildobjekt 11">
            <a:extLst>
              <a:ext uri="{FF2B5EF4-FFF2-40B4-BE49-F238E27FC236}">
                <a16:creationId xmlns:a16="http://schemas.microsoft.com/office/drawing/2014/main" id="{7BFE532A-C502-47A6-9DF9-9F6BFC5A2BA9}"/>
              </a:ext>
            </a:extLst>
          </p:cNvPr>
          <p:cNvPicPr>
            <a:picLocks noChangeAspect="1"/>
          </p:cNvPicPr>
          <p:nvPr userDrawn="1"/>
        </p:nvPicPr>
        <p:blipFill>
          <a:blip r:embed="rId2"/>
          <a:stretch>
            <a:fillRect/>
          </a:stretch>
        </p:blipFill>
        <p:spPr>
          <a:xfrm>
            <a:off x="10011186" y="6125489"/>
            <a:ext cx="1772827" cy="400723"/>
          </a:xfrm>
          <a:prstGeom prst="rect">
            <a:avLst/>
          </a:prstGeom>
        </p:spPr>
      </p:pic>
    </p:spTree>
    <p:extLst>
      <p:ext uri="{BB962C8B-B14F-4D97-AF65-F5344CB8AC3E}">
        <p14:creationId xmlns:p14="http://schemas.microsoft.com/office/powerpoint/2010/main" val="39897458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vå bilder - vit 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lvl1pPr>
              <a:defRPr>
                <a:solidFill>
                  <a:schemeClr val="bg1"/>
                </a:solidFill>
              </a:defRPr>
            </a:lvl1p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DF378C8F-E603-4B72-BB2B-BEE67C1262D1}"/>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E7F31C02-7358-4EFC-9768-C5F745CC77D3}"/>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95A016CD-08EE-471B-A61B-6F457F641B7B}"/>
              </a:ext>
            </a:extLst>
          </p:cNvPr>
          <p:cNvSpPr>
            <a:spLocks noGrp="1"/>
          </p:cNvSpPr>
          <p:nvPr>
            <p:ph type="sldNum" sz="quarter" idx="18"/>
          </p:nvPr>
        </p:nvSpPr>
        <p:spPr/>
        <p:txBody>
          <a:bodyPr/>
          <a:lstStyle/>
          <a:p>
            <a:fld id="{E8645303-2AAE-45D1-913A-B06AE6474513}" type="slidenum">
              <a:rPr lang="sv-SE" smtClean="0"/>
              <a:pPr/>
              <a:t>‹#›</a:t>
            </a:fld>
            <a:endParaRPr lang="sv-SE" dirty="0"/>
          </a:p>
        </p:txBody>
      </p:sp>
      <p:pic>
        <p:nvPicPr>
          <p:cNvPr id="12" name="Bildobjekt 11">
            <a:extLst>
              <a:ext uri="{FF2B5EF4-FFF2-40B4-BE49-F238E27FC236}">
                <a16:creationId xmlns:a16="http://schemas.microsoft.com/office/drawing/2014/main" id="{C76ECCE2-EA1B-4EED-AD8A-562FC924D911}"/>
              </a:ext>
            </a:extLst>
          </p:cNvPr>
          <p:cNvPicPr>
            <a:picLocks noChangeAspect="1"/>
          </p:cNvPicPr>
          <p:nvPr userDrawn="1"/>
        </p:nvPicPr>
        <p:blipFill>
          <a:blip r:embed="rId2"/>
          <a:stretch>
            <a:fillRect/>
          </a:stretch>
        </p:blipFill>
        <p:spPr>
          <a:xfrm>
            <a:off x="9986075" y="6116638"/>
            <a:ext cx="1797938" cy="406399"/>
          </a:xfrm>
          <a:prstGeom prst="rect">
            <a:avLst/>
          </a:prstGeom>
        </p:spPr>
      </p:pic>
    </p:spTree>
    <p:extLst>
      <p:ext uri="{BB962C8B-B14F-4D97-AF65-F5344CB8AC3E}">
        <p14:creationId xmlns:p14="http://schemas.microsoft.com/office/powerpoint/2010/main" val="2333979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Rubrikbild - vit 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bg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pic>
        <p:nvPicPr>
          <p:cNvPr id="5" name="Bildobjekt 4">
            <a:extLst>
              <a:ext uri="{FF2B5EF4-FFF2-40B4-BE49-F238E27FC236}">
                <a16:creationId xmlns:a16="http://schemas.microsoft.com/office/drawing/2014/main" id="{9AA1FBC2-9707-426D-A9E5-398F6306CBFA}"/>
              </a:ext>
            </a:extLst>
          </p:cNvPr>
          <p:cNvPicPr>
            <a:picLocks noChangeAspect="1"/>
          </p:cNvPicPr>
          <p:nvPr userDrawn="1"/>
        </p:nvPicPr>
        <p:blipFill>
          <a:blip r:embed="rId2"/>
          <a:stretch>
            <a:fillRect/>
          </a:stretch>
        </p:blipFill>
        <p:spPr>
          <a:xfrm>
            <a:off x="9986075" y="6116638"/>
            <a:ext cx="1797938" cy="406399"/>
          </a:xfrm>
          <a:prstGeom prst="rect">
            <a:avLst/>
          </a:prstGeom>
        </p:spPr>
      </p:pic>
    </p:spTree>
    <p:extLst>
      <p:ext uri="{BB962C8B-B14F-4D97-AF65-F5344CB8AC3E}">
        <p14:creationId xmlns:p14="http://schemas.microsoft.com/office/powerpoint/2010/main" val="512112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vå bilder - svart 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14FC110C-B51F-45E6-AA23-9631F48E0DC1}"/>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AC0740FB-0F16-47C1-B7E8-4D5E2727E8E0}"/>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C1D81187-C5EE-44F4-9F8C-0A2FBDBED9E1}"/>
              </a:ext>
            </a:extLst>
          </p:cNvPr>
          <p:cNvSpPr>
            <a:spLocks noGrp="1"/>
          </p:cNvSpPr>
          <p:nvPr>
            <p:ph type="sldNum" sz="quarter" idx="18"/>
          </p:nvPr>
        </p:nvSpPr>
        <p:spPr/>
        <p:txBody>
          <a:bodyPr/>
          <a:lstStyle/>
          <a:p>
            <a:fld id="{E8645303-2AAE-45D1-913A-B06AE6474513}" type="slidenum">
              <a:rPr lang="sv-SE" smtClean="0"/>
              <a:pPr/>
              <a:t>‹#›</a:t>
            </a:fld>
            <a:endParaRPr lang="sv-SE" dirty="0"/>
          </a:p>
        </p:txBody>
      </p:sp>
      <p:pic>
        <p:nvPicPr>
          <p:cNvPr id="13" name="Bildobjekt 12">
            <a:extLst>
              <a:ext uri="{FF2B5EF4-FFF2-40B4-BE49-F238E27FC236}">
                <a16:creationId xmlns:a16="http://schemas.microsoft.com/office/drawing/2014/main" id="{D54C72DC-259A-44E9-9DF2-D0EFA405DCCD}"/>
              </a:ext>
            </a:extLst>
          </p:cNvPr>
          <p:cNvPicPr>
            <a:picLocks noChangeAspect="1"/>
          </p:cNvPicPr>
          <p:nvPr userDrawn="1"/>
        </p:nvPicPr>
        <p:blipFill>
          <a:blip r:embed="rId2"/>
          <a:stretch>
            <a:fillRect/>
          </a:stretch>
        </p:blipFill>
        <p:spPr>
          <a:xfrm>
            <a:off x="10011186" y="6125490"/>
            <a:ext cx="1772827" cy="400723"/>
          </a:xfrm>
          <a:prstGeom prst="rect">
            <a:avLst/>
          </a:prstGeom>
        </p:spPr>
      </p:pic>
    </p:spTree>
    <p:extLst>
      <p:ext uri="{BB962C8B-B14F-4D97-AF65-F5344CB8AC3E}">
        <p14:creationId xmlns:p14="http://schemas.microsoft.com/office/powerpoint/2010/main" val="891240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vå delar - huvud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2" name="Platshållare för datum 11">
            <a:extLst>
              <a:ext uri="{FF2B5EF4-FFF2-40B4-BE49-F238E27FC236}">
                <a16:creationId xmlns:a16="http://schemas.microsoft.com/office/drawing/2014/main" id="{C87315BB-4428-4048-ADE5-1DFE4A3553F8}"/>
              </a:ext>
            </a:extLst>
          </p:cNvPr>
          <p:cNvSpPr>
            <a:spLocks noGrp="1"/>
          </p:cNvSpPr>
          <p:nvPr>
            <p:ph type="dt" sz="half" idx="16"/>
          </p:nvPr>
        </p:nvSpPr>
        <p:spPr/>
        <p:txBody>
          <a:bodyPr/>
          <a:lstStyle/>
          <a:p>
            <a:r>
              <a:rPr lang="sv-SE"/>
              <a:t>20xx-xx-xx</a:t>
            </a:r>
            <a:endParaRPr lang="sv-SE" dirty="0"/>
          </a:p>
        </p:txBody>
      </p:sp>
      <p:sp>
        <p:nvSpPr>
          <p:cNvPr id="13" name="Platshållare för sidfot 12">
            <a:extLst>
              <a:ext uri="{FF2B5EF4-FFF2-40B4-BE49-F238E27FC236}">
                <a16:creationId xmlns:a16="http://schemas.microsoft.com/office/drawing/2014/main" id="{18F4746B-181F-480B-810C-391AE7E51564}"/>
              </a:ext>
            </a:extLst>
          </p:cNvPr>
          <p:cNvSpPr>
            <a:spLocks noGrp="1"/>
          </p:cNvSpPr>
          <p:nvPr>
            <p:ph type="ftr" sz="quarter" idx="17"/>
          </p:nvPr>
        </p:nvSpPr>
        <p:spPr/>
        <p:txBody>
          <a:bodyPr/>
          <a:lstStyle/>
          <a:p>
            <a:endParaRPr lang="sv-SE" dirty="0"/>
          </a:p>
        </p:txBody>
      </p:sp>
      <p:sp>
        <p:nvSpPr>
          <p:cNvPr id="14" name="Platshållare för bildnummer 13">
            <a:extLst>
              <a:ext uri="{FF2B5EF4-FFF2-40B4-BE49-F238E27FC236}">
                <a16:creationId xmlns:a16="http://schemas.microsoft.com/office/drawing/2014/main" id="{63BE905A-C1C1-435A-A082-EE7466F3FF3D}"/>
              </a:ext>
            </a:extLst>
          </p:cNvPr>
          <p:cNvSpPr>
            <a:spLocks noGrp="1"/>
          </p:cNvSpPr>
          <p:nvPr>
            <p:ph type="sldNum" sz="quarter" idx="18"/>
          </p:nvPr>
        </p:nvSpPr>
        <p:spPr/>
        <p:txBody>
          <a:bodyPr/>
          <a:lstStyle/>
          <a:p>
            <a:fld id="{E8645303-2AAE-45D1-913A-B06AE6474513}" type="slidenum">
              <a:rPr lang="sv-SE" smtClean="0"/>
              <a:pPr/>
              <a:t>‹#›</a:t>
            </a:fld>
            <a:endParaRPr lang="sv-SE" dirty="0"/>
          </a:p>
        </p:txBody>
      </p:sp>
      <p:pic>
        <p:nvPicPr>
          <p:cNvPr id="11" name="Bildobjekt 10">
            <a:extLst>
              <a:ext uri="{FF2B5EF4-FFF2-40B4-BE49-F238E27FC236}">
                <a16:creationId xmlns:a16="http://schemas.microsoft.com/office/drawing/2014/main" id="{ECAA4FFC-D9C0-414A-951C-59C54CD0CA4B}"/>
              </a:ext>
            </a:extLst>
          </p:cNvPr>
          <p:cNvPicPr>
            <a:picLocks noChangeAspect="1"/>
          </p:cNvPicPr>
          <p:nvPr userDrawn="1"/>
        </p:nvPicPr>
        <p:blipFill>
          <a:blip r:embed="rId2"/>
          <a:stretch>
            <a:fillRect/>
          </a:stretch>
        </p:blipFill>
        <p:spPr>
          <a:xfrm>
            <a:off x="10011186" y="6125489"/>
            <a:ext cx="1772827" cy="400723"/>
          </a:xfrm>
          <a:prstGeom prst="rect">
            <a:avLst/>
          </a:prstGeom>
        </p:spPr>
      </p:pic>
    </p:spTree>
    <p:extLst>
      <p:ext uri="{BB962C8B-B14F-4D97-AF65-F5344CB8AC3E}">
        <p14:creationId xmlns:p14="http://schemas.microsoft.com/office/powerpoint/2010/main" val="18077605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vå delar - vit 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Platshållare för datum 2">
            <a:extLst>
              <a:ext uri="{FF2B5EF4-FFF2-40B4-BE49-F238E27FC236}">
                <a16:creationId xmlns:a16="http://schemas.microsoft.com/office/drawing/2014/main" id="{F02EF64F-2565-436A-9AB2-13AB4A1BA4DD}"/>
              </a:ext>
            </a:extLst>
          </p:cNvPr>
          <p:cNvSpPr>
            <a:spLocks noGrp="1"/>
          </p:cNvSpPr>
          <p:nvPr>
            <p:ph type="dt" sz="half" idx="16"/>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75D4EB70-EDCF-457F-9067-A69C5DAA59CB}"/>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0867899D-2326-4585-8722-5C53F69CE4E3}"/>
              </a:ext>
            </a:extLst>
          </p:cNvPr>
          <p:cNvSpPr>
            <a:spLocks noGrp="1"/>
          </p:cNvSpPr>
          <p:nvPr>
            <p:ph type="sldNum" sz="quarter" idx="18"/>
          </p:nvPr>
        </p:nvSpPr>
        <p:spPr/>
        <p:txBody>
          <a:bodyPr/>
          <a:lstStyle/>
          <a:p>
            <a:fld id="{E8645303-2AAE-45D1-913A-B06AE6474513}" type="slidenum">
              <a:rPr lang="sv-SE" smtClean="0"/>
              <a:pPr/>
              <a:t>‹#›</a:t>
            </a:fld>
            <a:endParaRPr lang="sv-SE" dirty="0"/>
          </a:p>
        </p:txBody>
      </p:sp>
      <p:pic>
        <p:nvPicPr>
          <p:cNvPr id="12" name="Bildobjekt 11">
            <a:extLst>
              <a:ext uri="{FF2B5EF4-FFF2-40B4-BE49-F238E27FC236}">
                <a16:creationId xmlns:a16="http://schemas.microsoft.com/office/drawing/2014/main" id="{881A2861-0CE8-4D6A-AE70-2E39B698E307}"/>
              </a:ext>
            </a:extLst>
          </p:cNvPr>
          <p:cNvPicPr>
            <a:picLocks noChangeAspect="1"/>
          </p:cNvPicPr>
          <p:nvPr userDrawn="1"/>
        </p:nvPicPr>
        <p:blipFill>
          <a:blip r:embed="rId2"/>
          <a:stretch>
            <a:fillRect/>
          </a:stretch>
        </p:blipFill>
        <p:spPr>
          <a:xfrm>
            <a:off x="9986075" y="6116638"/>
            <a:ext cx="1797938" cy="406399"/>
          </a:xfrm>
          <a:prstGeom prst="rect">
            <a:avLst/>
          </a:prstGeom>
        </p:spPr>
      </p:pic>
    </p:spTree>
    <p:extLst>
      <p:ext uri="{BB962C8B-B14F-4D97-AF65-F5344CB8AC3E}">
        <p14:creationId xmlns:p14="http://schemas.microsoft.com/office/powerpoint/2010/main" val="23187837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vå delar - svart 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Platshållare för datum 2">
            <a:extLst>
              <a:ext uri="{FF2B5EF4-FFF2-40B4-BE49-F238E27FC236}">
                <a16:creationId xmlns:a16="http://schemas.microsoft.com/office/drawing/2014/main" id="{51358E7D-85F8-4B3D-B6CC-6581056ED697}"/>
              </a:ext>
            </a:extLst>
          </p:cNvPr>
          <p:cNvSpPr>
            <a:spLocks noGrp="1"/>
          </p:cNvSpPr>
          <p:nvPr>
            <p:ph type="dt" sz="half" idx="16"/>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7B2C57BA-C78A-47F6-A270-FAC3766AC4D7}"/>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D852CDB1-073C-4AF5-B792-8E113A2ADBE4}"/>
              </a:ext>
            </a:extLst>
          </p:cNvPr>
          <p:cNvSpPr>
            <a:spLocks noGrp="1"/>
          </p:cNvSpPr>
          <p:nvPr>
            <p:ph type="sldNum" sz="quarter" idx="18"/>
          </p:nvPr>
        </p:nvSpPr>
        <p:spPr/>
        <p:txBody>
          <a:bodyPr/>
          <a:lstStyle/>
          <a:p>
            <a:fld id="{E8645303-2AAE-45D1-913A-B06AE6474513}" type="slidenum">
              <a:rPr lang="sv-SE" smtClean="0"/>
              <a:pPr/>
              <a:t>‹#›</a:t>
            </a:fld>
            <a:endParaRPr lang="sv-SE" dirty="0"/>
          </a:p>
        </p:txBody>
      </p:sp>
      <p:pic>
        <p:nvPicPr>
          <p:cNvPr id="13" name="Bildobjekt 12">
            <a:extLst>
              <a:ext uri="{FF2B5EF4-FFF2-40B4-BE49-F238E27FC236}">
                <a16:creationId xmlns:a16="http://schemas.microsoft.com/office/drawing/2014/main" id="{7567C71F-16F7-49AB-802A-1EDA0D19DCBE}"/>
              </a:ext>
            </a:extLst>
          </p:cNvPr>
          <p:cNvPicPr>
            <a:picLocks noChangeAspect="1"/>
          </p:cNvPicPr>
          <p:nvPr userDrawn="1"/>
        </p:nvPicPr>
        <p:blipFill>
          <a:blip r:embed="rId2"/>
          <a:stretch>
            <a:fillRect/>
          </a:stretch>
        </p:blipFill>
        <p:spPr>
          <a:xfrm>
            <a:off x="10011186" y="6125490"/>
            <a:ext cx="1772827" cy="400723"/>
          </a:xfrm>
          <a:prstGeom prst="rect">
            <a:avLst/>
          </a:prstGeom>
        </p:spPr>
      </p:pic>
    </p:spTree>
    <p:extLst>
      <p:ext uri="{BB962C8B-B14F-4D97-AF65-F5344CB8AC3E}">
        <p14:creationId xmlns:p14="http://schemas.microsoft.com/office/powerpoint/2010/main" val="14230576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vå delar - bild V">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177"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669625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6696253" y="1381126"/>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Platshållare för datum 2">
            <a:extLst>
              <a:ext uri="{FF2B5EF4-FFF2-40B4-BE49-F238E27FC236}">
                <a16:creationId xmlns:a16="http://schemas.microsoft.com/office/drawing/2014/main" id="{F2C8DF9E-959D-46DF-9B62-ED4E9BAD8969}"/>
              </a:ext>
            </a:extLst>
          </p:cNvPr>
          <p:cNvSpPr>
            <a:spLocks noGrp="1"/>
          </p:cNvSpPr>
          <p:nvPr>
            <p:ph type="dt" sz="half" idx="15"/>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FDE81213-9F2C-4131-BB0F-BED211D8215E}"/>
              </a:ext>
            </a:extLst>
          </p:cNvPr>
          <p:cNvSpPr>
            <a:spLocks noGrp="1"/>
          </p:cNvSpPr>
          <p:nvPr>
            <p:ph type="ftr" sz="quarter" idx="16"/>
          </p:nvPr>
        </p:nvSpPr>
        <p:spPr/>
        <p:txBody>
          <a:bodyPr/>
          <a:lstStyle/>
          <a:p>
            <a:endParaRPr lang="sv-SE" dirty="0"/>
          </a:p>
        </p:txBody>
      </p:sp>
      <p:sp>
        <p:nvSpPr>
          <p:cNvPr id="10" name="Platshållare för bildnummer 9">
            <a:extLst>
              <a:ext uri="{FF2B5EF4-FFF2-40B4-BE49-F238E27FC236}">
                <a16:creationId xmlns:a16="http://schemas.microsoft.com/office/drawing/2014/main" id="{20047D06-1D6B-4009-B905-7586E34A762C}"/>
              </a:ext>
            </a:extLst>
          </p:cNvPr>
          <p:cNvSpPr>
            <a:spLocks noGrp="1"/>
          </p:cNvSpPr>
          <p:nvPr>
            <p:ph type="sldNum" sz="quarter" idx="17"/>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9529601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vå delar - grön, bild V">
    <p:bg>
      <p:bgPr>
        <a:solidFill>
          <a:schemeClr val="accent4"/>
        </a:solidFill>
        <a:effectLst/>
      </p:bgPr>
    </p:bg>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177"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669625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6696253" y="1381126"/>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Platshållare för datum 2">
            <a:extLst>
              <a:ext uri="{FF2B5EF4-FFF2-40B4-BE49-F238E27FC236}">
                <a16:creationId xmlns:a16="http://schemas.microsoft.com/office/drawing/2014/main" id="{C728ED47-5F67-4CE5-967A-7EF3F8185D28}"/>
              </a:ext>
            </a:extLst>
          </p:cNvPr>
          <p:cNvSpPr>
            <a:spLocks noGrp="1"/>
          </p:cNvSpPr>
          <p:nvPr>
            <p:ph type="dt" sz="half" idx="15"/>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DFA9207C-D4EB-468D-88BD-EC6754FA68FA}"/>
              </a:ext>
            </a:extLst>
          </p:cNvPr>
          <p:cNvSpPr>
            <a:spLocks noGrp="1"/>
          </p:cNvSpPr>
          <p:nvPr>
            <p:ph type="ftr" sz="quarter" idx="16"/>
          </p:nvPr>
        </p:nvSpPr>
        <p:spPr/>
        <p:txBody>
          <a:bodyPr/>
          <a:lstStyle/>
          <a:p>
            <a:endParaRPr lang="sv-SE" dirty="0"/>
          </a:p>
        </p:txBody>
      </p:sp>
      <p:sp>
        <p:nvSpPr>
          <p:cNvPr id="11" name="Platshållare för bildnummer 10">
            <a:extLst>
              <a:ext uri="{FF2B5EF4-FFF2-40B4-BE49-F238E27FC236}">
                <a16:creationId xmlns:a16="http://schemas.microsoft.com/office/drawing/2014/main" id="{DBC1A3FC-6E94-49F5-9E44-7405D16A9C14}"/>
              </a:ext>
            </a:extLst>
          </p:cNvPr>
          <p:cNvSpPr>
            <a:spLocks noGrp="1"/>
          </p:cNvSpPr>
          <p:nvPr>
            <p:ph type="sldNum" sz="quarter" idx="17"/>
          </p:nvPr>
        </p:nvSpPr>
        <p:spPr/>
        <p:txBody>
          <a:bodyPr/>
          <a:lstStyle/>
          <a:p>
            <a:fld id="{E8645303-2AAE-45D1-913A-B06AE6474513}" type="slidenum">
              <a:rPr lang="sv-SE" smtClean="0"/>
              <a:pPr/>
              <a:t>‹#›</a:t>
            </a:fld>
            <a:endParaRPr lang="sv-SE" dirty="0"/>
          </a:p>
        </p:txBody>
      </p:sp>
      <p:pic>
        <p:nvPicPr>
          <p:cNvPr id="13" name="Bildobjekt 12">
            <a:extLst>
              <a:ext uri="{FF2B5EF4-FFF2-40B4-BE49-F238E27FC236}">
                <a16:creationId xmlns:a16="http://schemas.microsoft.com/office/drawing/2014/main" id="{BDF721C1-4805-48EE-93EC-F201110FA87A}"/>
              </a:ext>
            </a:extLst>
          </p:cNvPr>
          <p:cNvPicPr>
            <a:picLocks noChangeAspect="1"/>
          </p:cNvPicPr>
          <p:nvPr userDrawn="1"/>
        </p:nvPicPr>
        <p:blipFill>
          <a:blip r:embed="rId2"/>
          <a:stretch>
            <a:fillRect/>
          </a:stretch>
        </p:blipFill>
        <p:spPr>
          <a:xfrm>
            <a:off x="10011186" y="6125490"/>
            <a:ext cx="1772827" cy="400723"/>
          </a:xfrm>
          <a:prstGeom prst="rect">
            <a:avLst/>
          </a:prstGeom>
        </p:spPr>
      </p:pic>
    </p:spTree>
    <p:extLst>
      <p:ext uri="{BB962C8B-B14F-4D97-AF65-F5344CB8AC3E}">
        <p14:creationId xmlns:p14="http://schemas.microsoft.com/office/powerpoint/2010/main" val="11588913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r>
              <a:rPr lang="sv-SE"/>
              <a:t>20xx-xx-xx</a:t>
            </a:r>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2582784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t>20xx-xx-xx</a:t>
            </a:r>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31230079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Avslut - huvudlogo">
    <p:bg>
      <p:bgPr>
        <a:solidFill>
          <a:schemeClr val="bg1"/>
        </a:solidFill>
        <a:effectLst/>
      </p:bgPr>
    </p:bg>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EBCC581D-3362-482F-BB6D-A74C3D02C5C3}"/>
              </a:ext>
            </a:extLst>
          </p:cNvPr>
          <p:cNvPicPr>
            <a:picLocks noChangeAspect="1"/>
          </p:cNvPicPr>
          <p:nvPr userDrawn="1"/>
        </p:nvPicPr>
        <p:blipFill>
          <a:blip r:embed="rId2"/>
          <a:stretch>
            <a:fillRect/>
          </a:stretch>
        </p:blipFill>
        <p:spPr>
          <a:xfrm>
            <a:off x="4660857" y="3104606"/>
            <a:ext cx="2870285" cy="648788"/>
          </a:xfrm>
          <a:prstGeom prst="rect">
            <a:avLst/>
          </a:prstGeom>
        </p:spPr>
      </p:pic>
    </p:spTree>
    <p:extLst>
      <p:ext uri="{BB962C8B-B14F-4D97-AF65-F5344CB8AC3E}">
        <p14:creationId xmlns:p14="http://schemas.microsoft.com/office/powerpoint/2010/main" val="27376238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Avslut - vit logo">
    <p:bg>
      <p:bgPr>
        <a:solidFill>
          <a:schemeClr val="bg1"/>
        </a:solidFill>
        <a:effectLst/>
      </p:bgPr>
    </p:bg>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BC3AE89C-6672-4221-9D7E-B09B1709C190}"/>
              </a:ext>
            </a:extLst>
          </p:cNvPr>
          <p:cNvPicPr>
            <a:picLocks noChangeAspect="1"/>
          </p:cNvPicPr>
          <p:nvPr userDrawn="1"/>
        </p:nvPicPr>
        <p:blipFill>
          <a:blip r:embed="rId2"/>
          <a:stretch>
            <a:fillRect/>
          </a:stretch>
        </p:blipFill>
        <p:spPr>
          <a:xfrm>
            <a:off x="4660857" y="3104606"/>
            <a:ext cx="2870285" cy="648788"/>
          </a:xfrm>
          <a:prstGeom prst="rect">
            <a:avLst/>
          </a:prstGeom>
        </p:spPr>
      </p:pic>
    </p:spTree>
    <p:extLst>
      <p:ext uri="{BB962C8B-B14F-4D97-AF65-F5344CB8AC3E}">
        <p14:creationId xmlns:p14="http://schemas.microsoft.com/office/powerpoint/2010/main" val="1189174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Rubrikbild - svart 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tx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tx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pic>
        <p:nvPicPr>
          <p:cNvPr id="8" name="Bildobjekt 7">
            <a:extLst>
              <a:ext uri="{FF2B5EF4-FFF2-40B4-BE49-F238E27FC236}">
                <a16:creationId xmlns:a16="http://schemas.microsoft.com/office/drawing/2014/main" id="{7293CD66-4809-4217-B6D5-17ECF075E159}"/>
              </a:ext>
            </a:extLst>
          </p:cNvPr>
          <p:cNvPicPr>
            <a:picLocks noChangeAspect="1"/>
          </p:cNvPicPr>
          <p:nvPr userDrawn="1"/>
        </p:nvPicPr>
        <p:blipFill>
          <a:blip r:embed="rId2"/>
          <a:stretch>
            <a:fillRect/>
          </a:stretch>
        </p:blipFill>
        <p:spPr>
          <a:xfrm>
            <a:off x="10011186" y="6125490"/>
            <a:ext cx="1772827" cy="400723"/>
          </a:xfrm>
          <a:prstGeom prst="rect">
            <a:avLst/>
          </a:prstGeom>
        </p:spPr>
      </p:pic>
    </p:spTree>
    <p:extLst>
      <p:ext uri="{BB962C8B-B14F-4D97-AF65-F5344CB8AC3E}">
        <p14:creationId xmlns:p14="http://schemas.microsoft.com/office/powerpoint/2010/main" val="37894740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Avslut - svart logo">
    <p:bg>
      <p:bgPr>
        <a:solidFill>
          <a:schemeClr val="bg1"/>
        </a:solidFill>
        <a:effectLst/>
      </p:bgPr>
    </p:bg>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EA568D33-9E47-4BB5-B746-E6E10AB5D4C5}"/>
              </a:ext>
            </a:extLst>
          </p:cNvPr>
          <p:cNvPicPr>
            <a:picLocks noChangeAspect="1"/>
          </p:cNvPicPr>
          <p:nvPr userDrawn="1"/>
        </p:nvPicPr>
        <p:blipFill>
          <a:blip r:embed="rId2"/>
          <a:stretch>
            <a:fillRect/>
          </a:stretch>
        </p:blipFill>
        <p:spPr>
          <a:xfrm>
            <a:off x="4660857" y="3104606"/>
            <a:ext cx="2870285" cy="648788"/>
          </a:xfrm>
          <a:prstGeom prst="rect">
            <a:avLst/>
          </a:prstGeom>
        </p:spPr>
      </p:pic>
    </p:spTree>
    <p:extLst>
      <p:ext uri="{BB962C8B-B14F-4D97-AF65-F5344CB8AC3E}">
        <p14:creationId xmlns:p14="http://schemas.microsoft.com/office/powerpoint/2010/main" val="995198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a:t>Klicka här för att ändra mall för rubrikformat</a:t>
            </a:r>
            <a:endParaRPr lang="sv-SE" dirty="0"/>
          </a:p>
        </p:txBody>
      </p:sp>
      <p:sp>
        <p:nvSpPr>
          <p:cNvPr id="8" name="Platshållare för datum 7"/>
          <p:cNvSpPr>
            <a:spLocks noGrp="1"/>
          </p:cNvSpPr>
          <p:nvPr>
            <p:ph type="dt" sz="half" idx="10"/>
          </p:nvPr>
        </p:nvSpPr>
        <p:spPr/>
        <p:txBody>
          <a:bodyPr/>
          <a:lstStyle/>
          <a:p>
            <a:r>
              <a:rPr lang="sv-SE"/>
              <a:t>20xx-xx-xx</a:t>
            </a:r>
            <a:endParaRPr lang="sv-SE" dirty="0"/>
          </a:p>
        </p:txBody>
      </p:sp>
      <p:sp>
        <p:nvSpPr>
          <p:cNvPr id="9" name="Platshållare för sidfot 8"/>
          <p:cNvSpPr>
            <a:spLocks noGrp="1"/>
          </p:cNvSpPr>
          <p:nvPr>
            <p:ph type="ftr" sz="quarter" idx="11"/>
          </p:nvPr>
        </p:nvSpPr>
        <p:spPr/>
        <p:txBody>
          <a:bodyPr/>
          <a:lstStyle/>
          <a:p>
            <a:endParaRPr lang="sv-SE" dirty="0"/>
          </a:p>
        </p:txBody>
      </p:sp>
      <p:sp>
        <p:nvSpPr>
          <p:cNvPr id="10" name="Platshållare för bildnummer 9"/>
          <p:cNvSpPr>
            <a:spLocks noGrp="1"/>
          </p:cNvSpPr>
          <p:nvPr>
            <p:ph type="sldNum" sz="quarter" idx="12"/>
          </p:nvPr>
        </p:nvSpPr>
        <p:spPr/>
        <p:txBody>
          <a:bodyPr/>
          <a:lstStyle/>
          <a:p>
            <a:fld id="{E8645303-2AAE-45D1-913A-B06AE6474513}" type="slidenum">
              <a:rPr lang="sv-SE" smtClean="0"/>
              <a:t>‹#›</a:t>
            </a:fld>
            <a:endParaRPr lang="sv-SE" dirty="0"/>
          </a:p>
        </p:txBody>
      </p:sp>
      <p:sp>
        <p:nvSpPr>
          <p:cNvPr id="11" name="Platshållare för innehåll 2">
            <a:extLst>
              <a:ext uri="{FF2B5EF4-FFF2-40B4-BE49-F238E27FC236}">
                <a16:creationId xmlns:a16="http://schemas.microsoft.com/office/drawing/2014/main" id="{C0414B1B-0A49-49BF-AED0-F0D4D1264854}"/>
              </a:ext>
            </a:extLst>
          </p:cNvPr>
          <p:cNvSpPr>
            <a:spLocks noGrp="1"/>
          </p:cNvSpPr>
          <p:nvPr>
            <p:ph idx="1"/>
          </p:nvPr>
        </p:nvSpPr>
        <p:spPr>
          <a:xfrm>
            <a:off x="588963" y="1376363"/>
            <a:ext cx="11017250"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690922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rubrik - huvud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bwMode="auto">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Klicka här för att ändra format på bakgrundstexten</a:t>
            </a:r>
          </a:p>
        </p:txBody>
      </p:sp>
    </p:spTree>
    <p:extLst>
      <p:ext uri="{BB962C8B-B14F-4D97-AF65-F5344CB8AC3E}">
        <p14:creationId xmlns:p14="http://schemas.microsoft.com/office/powerpoint/2010/main" val="3023692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Avsnittsrubrik - vit 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Klicka här för att ändra format på bakgrundstexten</a:t>
            </a:r>
          </a:p>
        </p:txBody>
      </p:sp>
      <p:pic>
        <p:nvPicPr>
          <p:cNvPr id="7" name="Bildobjekt 6">
            <a:extLst>
              <a:ext uri="{FF2B5EF4-FFF2-40B4-BE49-F238E27FC236}">
                <a16:creationId xmlns:a16="http://schemas.microsoft.com/office/drawing/2014/main" id="{2ACFE9A3-3B7F-4198-8A2C-C0153DC48BAF}"/>
              </a:ext>
            </a:extLst>
          </p:cNvPr>
          <p:cNvPicPr>
            <a:picLocks noChangeAspect="1"/>
          </p:cNvPicPr>
          <p:nvPr userDrawn="1"/>
        </p:nvPicPr>
        <p:blipFill>
          <a:blip r:embed="rId2"/>
          <a:stretch>
            <a:fillRect/>
          </a:stretch>
        </p:blipFill>
        <p:spPr>
          <a:xfrm>
            <a:off x="9986075" y="6116638"/>
            <a:ext cx="1797938" cy="406399"/>
          </a:xfrm>
          <a:prstGeom prst="rect">
            <a:avLst/>
          </a:prstGeom>
        </p:spPr>
      </p:pic>
    </p:spTree>
    <p:extLst>
      <p:ext uri="{BB962C8B-B14F-4D97-AF65-F5344CB8AC3E}">
        <p14:creationId xmlns:p14="http://schemas.microsoft.com/office/powerpoint/2010/main" val="223951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Avsnittsrubrik - svart 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Klicka här för att ändra format på bakgrundstexten</a:t>
            </a:r>
          </a:p>
        </p:txBody>
      </p:sp>
      <p:pic>
        <p:nvPicPr>
          <p:cNvPr id="7" name="Bildobjekt 6">
            <a:extLst>
              <a:ext uri="{FF2B5EF4-FFF2-40B4-BE49-F238E27FC236}">
                <a16:creationId xmlns:a16="http://schemas.microsoft.com/office/drawing/2014/main" id="{1F8922BA-2162-46FE-BC98-3E7C9E96E0AA}"/>
              </a:ext>
            </a:extLst>
          </p:cNvPr>
          <p:cNvPicPr>
            <a:picLocks noChangeAspect="1"/>
          </p:cNvPicPr>
          <p:nvPr userDrawn="1"/>
        </p:nvPicPr>
        <p:blipFill>
          <a:blip r:embed="rId2"/>
          <a:stretch>
            <a:fillRect/>
          </a:stretch>
        </p:blipFill>
        <p:spPr>
          <a:xfrm>
            <a:off x="10011186" y="6125490"/>
            <a:ext cx="1772827" cy="400723"/>
          </a:xfrm>
          <a:prstGeom prst="rect">
            <a:avLst/>
          </a:prstGeom>
        </p:spPr>
      </p:pic>
    </p:spTree>
    <p:extLst>
      <p:ext uri="{BB962C8B-B14F-4D97-AF65-F5344CB8AC3E}">
        <p14:creationId xmlns:p14="http://schemas.microsoft.com/office/powerpoint/2010/main" val="3797329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ön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095626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Grön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7" name="Bildobjekt 6">
            <a:extLst>
              <a:ext uri="{FF2B5EF4-FFF2-40B4-BE49-F238E27FC236}">
                <a16:creationId xmlns:a16="http://schemas.microsoft.com/office/drawing/2014/main" id="{676011A8-7A5E-4101-A0B6-3B680DCB7186}"/>
              </a:ext>
            </a:extLst>
          </p:cNvPr>
          <p:cNvPicPr>
            <a:picLocks noChangeAspect="1"/>
          </p:cNvPicPr>
          <p:nvPr userDrawn="1"/>
        </p:nvPicPr>
        <p:blipFill>
          <a:blip r:embed="rId2"/>
          <a:stretch>
            <a:fillRect/>
          </a:stretch>
        </p:blipFill>
        <p:spPr>
          <a:xfrm>
            <a:off x="9986075" y="6116638"/>
            <a:ext cx="1797938" cy="406399"/>
          </a:xfrm>
          <a:prstGeom prst="rect">
            <a:avLst/>
          </a:prstGeom>
        </p:spPr>
      </p:pic>
    </p:spTree>
    <p:extLst>
      <p:ext uri="{BB962C8B-B14F-4D97-AF65-F5344CB8AC3E}">
        <p14:creationId xmlns:p14="http://schemas.microsoft.com/office/powerpoint/2010/main" val="1399098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88963" y="334963"/>
            <a:ext cx="11017250" cy="863600"/>
          </a:xfrm>
          <a:prstGeom prst="rect">
            <a:avLst/>
          </a:prstGeom>
        </p:spPr>
        <p:txBody>
          <a:bodyPr vert="horz" lIns="0" tIns="0" rIns="0" bIns="0" rtlCol="0" anchor="b">
            <a:noAutofit/>
          </a:bodyPr>
          <a:lstStyle/>
          <a:p>
            <a:r>
              <a:rPr lang="sv-SE" dirty="0"/>
              <a:t>Klicka här för att ändraformat</a:t>
            </a:r>
          </a:p>
        </p:txBody>
      </p:sp>
      <p:sp>
        <p:nvSpPr>
          <p:cNvPr id="3" name="Platshållare för text 2"/>
          <p:cNvSpPr>
            <a:spLocks noGrp="1"/>
          </p:cNvSpPr>
          <p:nvPr>
            <p:ph type="body" idx="1"/>
          </p:nvPr>
        </p:nvSpPr>
        <p:spPr>
          <a:xfrm>
            <a:off x="588963" y="1376363"/>
            <a:ext cx="11017250" cy="4403725"/>
          </a:xfrm>
          <a:prstGeom prst="rect">
            <a:avLst/>
          </a:prstGeom>
        </p:spPr>
        <p:txBody>
          <a:bodyPr vert="horz" lIns="0" tIns="0" rIns="0" bIns="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228088" y="6115578"/>
            <a:ext cx="864000" cy="407459"/>
          </a:xfrm>
          <a:prstGeom prst="rect">
            <a:avLst/>
          </a:prstGeom>
        </p:spPr>
        <p:txBody>
          <a:bodyPr vert="horz" lIns="0" tIns="0" rIns="0" bIns="0" rtlCol="0" anchor="b"/>
          <a:lstStyle>
            <a:lvl1pPr algn="ctr">
              <a:defRPr sz="900">
                <a:solidFill>
                  <a:schemeClr val="tx1">
                    <a:tint val="75000"/>
                  </a:schemeClr>
                </a:solidFill>
              </a:defRPr>
            </a:lvl1pPr>
          </a:lstStyle>
          <a:p>
            <a:r>
              <a:rPr lang="sv-SE"/>
              <a:t>20xx-xx-xx</a:t>
            </a:r>
            <a:endParaRPr lang="sv-SE" dirty="0"/>
          </a:p>
        </p:txBody>
      </p:sp>
      <p:sp>
        <p:nvSpPr>
          <p:cNvPr id="5" name="Platshållare för sidfot 4"/>
          <p:cNvSpPr>
            <a:spLocks noGrp="1"/>
          </p:cNvSpPr>
          <p:nvPr>
            <p:ph type="ftr" sz="quarter" idx="3"/>
          </p:nvPr>
        </p:nvSpPr>
        <p:spPr>
          <a:xfrm>
            <a:off x="926827" y="6117696"/>
            <a:ext cx="4247629" cy="408517"/>
          </a:xfrm>
          <a:prstGeom prst="rect">
            <a:avLst/>
          </a:prstGeom>
        </p:spPr>
        <p:txBody>
          <a:bodyPr vert="horz" lIns="0" tIns="0" rIns="0" bIns="0" rtlCol="0" anchor="b"/>
          <a:lstStyle>
            <a:lvl1pPr algn="l">
              <a:defRPr sz="900">
                <a:solidFill>
                  <a:schemeClr val="tx1">
                    <a:tint val="75000"/>
                  </a:schemeClr>
                </a:solidFill>
              </a:defRPr>
            </a:lvl1pPr>
          </a:lstStyle>
          <a:p>
            <a:endParaRPr lang="sv-SE" dirty="0"/>
          </a:p>
        </p:txBody>
      </p:sp>
      <p:sp>
        <p:nvSpPr>
          <p:cNvPr id="6" name="Platshållare för bildnummer 5"/>
          <p:cNvSpPr>
            <a:spLocks noGrp="1"/>
          </p:cNvSpPr>
          <p:nvPr>
            <p:ph type="sldNum" sz="quarter" idx="4"/>
          </p:nvPr>
        </p:nvSpPr>
        <p:spPr>
          <a:xfrm>
            <a:off x="588963" y="6117167"/>
            <a:ext cx="288000" cy="407459"/>
          </a:xfrm>
          <a:prstGeom prst="rect">
            <a:avLst/>
          </a:prstGeom>
        </p:spPr>
        <p:txBody>
          <a:bodyPr vert="horz" lIns="0" tIns="0" rIns="0" bIns="0" rtlCol="0" anchor="b"/>
          <a:lstStyle>
            <a:lvl1pPr algn="l">
              <a:defRPr sz="900">
                <a:solidFill>
                  <a:schemeClr val="tx1">
                    <a:tint val="75000"/>
                  </a:schemeClr>
                </a:solidFill>
              </a:defRPr>
            </a:lvl1pPr>
          </a:lstStyle>
          <a:p>
            <a:fld id="{E8645303-2AAE-45D1-913A-B06AE6474513}" type="slidenum">
              <a:rPr lang="sv-SE" smtClean="0"/>
              <a:pPr/>
              <a:t>‹#›</a:t>
            </a:fld>
            <a:endParaRPr lang="sv-SE" dirty="0"/>
          </a:p>
        </p:txBody>
      </p:sp>
      <p:pic>
        <p:nvPicPr>
          <p:cNvPr id="10" name="Bildobjekt 9">
            <a:extLst>
              <a:ext uri="{FF2B5EF4-FFF2-40B4-BE49-F238E27FC236}">
                <a16:creationId xmlns:a16="http://schemas.microsoft.com/office/drawing/2014/main" id="{7D9841D9-0370-464A-8B35-5AFB3A9EE017}"/>
              </a:ext>
            </a:extLst>
          </p:cNvPr>
          <p:cNvPicPr>
            <a:picLocks noChangeAspect="1"/>
          </p:cNvPicPr>
          <p:nvPr userDrawn="1"/>
        </p:nvPicPr>
        <p:blipFill>
          <a:blip r:embed="rId32"/>
          <a:stretch>
            <a:fillRect/>
          </a:stretch>
        </p:blipFill>
        <p:spPr>
          <a:xfrm>
            <a:off x="9981432" y="6115578"/>
            <a:ext cx="1802581" cy="407459"/>
          </a:xfrm>
          <a:prstGeom prst="rect">
            <a:avLst/>
          </a:prstGeom>
        </p:spPr>
      </p:pic>
    </p:spTree>
    <p:extLst>
      <p:ext uri="{BB962C8B-B14F-4D97-AF65-F5344CB8AC3E}">
        <p14:creationId xmlns:p14="http://schemas.microsoft.com/office/powerpoint/2010/main" val="2492816128"/>
      </p:ext>
    </p:extLst>
  </p:cSld>
  <p:clrMap bg1="lt1" tx1="dk1" bg2="lt2" tx2="dk2" accent1="accent1" accent2="accent2" accent3="accent3" accent4="accent4" accent5="accent5" accent6="accent6" hlink="hlink" folHlink="folHlink"/>
  <p:sldLayoutIdLst>
    <p:sldLayoutId id="2147483657" r:id="rId1"/>
    <p:sldLayoutId id="2147483649" r:id="rId2"/>
    <p:sldLayoutId id="2147483656" r:id="rId3"/>
    <p:sldLayoutId id="2147483650" r:id="rId4"/>
    <p:sldLayoutId id="2147483658" r:id="rId5"/>
    <p:sldLayoutId id="2147483659" r:id="rId6"/>
    <p:sldLayoutId id="2147483651" r:id="rId7"/>
    <p:sldLayoutId id="2147483664" r:id="rId8"/>
    <p:sldLayoutId id="2147483673" r:id="rId9"/>
    <p:sldLayoutId id="2147483674" r:id="rId10"/>
    <p:sldLayoutId id="2147483675" r:id="rId11"/>
    <p:sldLayoutId id="2147483676" r:id="rId12"/>
    <p:sldLayoutId id="2147483665" r:id="rId13"/>
    <p:sldLayoutId id="2147483677" r:id="rId14"/>
    <p:sldLayoutId id="2147483678" r:id="rId15"/>
    <p:sldLayoutId id="2147483663" r:id="rId16"/>
    <p:sldLayoutId id="2147483679" r:id="rId17"/>
    <p:sldLayoutId id="2147483667" r:id="rId18"/>
    <p:sldLayoutId id="2147483668" r:id="rId19"/>
    <p:sldLayoutId id="2147483660" r:id="rId20"/>
    <p:sldLayoutId id="2147483652" r:id="rId21"/>
    <p:sldLayoutId id="2147483669" r:id="rId22"/>
    <p:sldLayoutId id="2147483670" r:id="rId23"/>
    <p:sldLayoutId id="2147483661" r:id="rId24"/>
    <p:sldLayoutId id="2147483662" r:id="rId25"/>
    <p:sldLayoutId id="2147483654" r:id="rId26"/>
    <p:sldLayoutId id="2147483655" r:id="rId27"/>
    <p:sldLayoutId id="2147483666" r:id="rId28"/>
    <p:sldLayoutId id="2147483671" r:id="rId29"/>
    <p:sldLayoutId id="2147483672" r:id="rId30"/>
  </p:sldLayoutIdLst>
  <p:hf sldNum="0" hdr="0" ftr="0" dt="0"/>
  <p:txStyles>
    <p:titleStyle>
      <a:lvl1pPr algn="l" defTabSz="914377" rtl="0" eaLnBrk="1" latinLnBrk="0" hangingPunct="1">
        <a:lnSpc>
          <a:spcPct val="90000"/>
        </a:lnSpc>
        <a:spcBef>
          <a:spcPct val="0"/>
        </a:spcBef>
        <a:buNone/>
        <a:defRPr sz="3000" b="1" kern="1200">
          <a:solidFill>
            <a:schemeClr val="tx1"/>
          </a:solidFill>
          <a:latin typeface="+mj-lt"/>
          <a:ea typeface="+mj-ea"/>
          <a:cs typeface="+mj-cs"/>
        </a:defRPr>
      </a:lvl1pPr>
    </p:titleStyle>
    <p:bodyStyle>
      <a:lvl1pPr marL="228594" indent="-228594" algn="l" defTabSz="914377" rtl="0" eaLnBrk="1" latinLnBrk="0" hangingPunct="1">
        <a:lnSpc>
          <a:spcPct val="100000"/>
        </a:lnSpc>
        <a:spcBef>
          <a:spcPts val="1000"/>
        </a:spcBef>
        <a:buFont typeface="Arial" panose="020B0604020202020204" pitchFamily="34" charset="0"/>
        <a:buChar char="•"/>
        <a:defRPr sz="1600" b="1" kern="1200">
          <a:solidFill>
            <a:schemeClr val="tx1"/>
          </a:solidFill>
          <a:latin typeface="+mn-lt"/>
          <a:ea typeface="+mn-ea"/>
          <a:cs typeface="+mn-cs"/>
        </a:defRPr>
      </a:lvl1pPr>
      <a:lvl2pPr marL="460788" indent="-228594" algn="l" defTabSz="914377"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2pPr>
      <a:lvl3pPr marL="691183"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3pPr>
      <a:lvl4pPr marL="921577"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4pPr>
      <a:lvl5pPr marL="1115972"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370" userDrawn="1">
          <p15:clr>
            <a:srgbClr val="F26B43"/>
          </p15:clr>
        </p15:guide>
        <p15:guide id="4" pos="7423" userDrawn="1">
          <p15:clr>
            <a:srgbClr val="F26B43"/>
          </p15:clr>
        </p15:guide>
        <p15:guide id="5" orient="horz" pos="3853" userDrawn="1">
          <p15:clr>
            <a:srgbClr val="F26B43"/>
          </p15:clr>
        </p15:guide>
        <p15:guide id="6" orient="horz" pos="3641" userDrawn="1">
          <p15:clr>
            <a:srgbClr val="F26B43"/>
          </p15:clr>
        </p15:guide>
        <p15:guide id="7" orient="horz" pos="867" userDrawn="1">
          <p15:clr>
            <a:srgbClr val="F26B43"/>
          </p15:clr>
        </p15:guide>
        <p15:guide id="8" orient="horz" pos="755" userDrawn="1">
          <p15:clr>
            <a:srgbClr val="F26B43"/>
          </p15:clr>
        </p15:guide>
        <p15:guide id="9" orient="horz" pos="211" userDrawn="1">
          <p15:clr>
            <a:srgbClr val="F26B43"/>
          </p15:clr>
        </p15:guide>
        <p15:guide id="10" orient="horz" pos="4111" userDrawn="1">
          <p15:clr>
            <a:srgbClr val="F26B43"/>
          </p15:clr>
        </p15:guide>
        <p15:guide id="11" pos="731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BEC3D065-ABB7-4BE8-A753-F2E8AB4D5295}"/>
              </a:ext>
            </a:extLst>
          </p:cNvPr>
          <p:cNvSpPr>
            <a:spLocks noGrp="1"/>
          </p:cNvSpPr>
          <p:nvPr>
            <p:ph type="title" idx="4294967295"/>
          </p:nvPr>
        </p:nvSpPr>
        <p:spPr>
          <a:xfrm>
            <a:off x="587374" y="334963"/>
            <a:ext cx="11604625" cy="863600"/>
          </a:xfrm>
        </p:spPr>
        <p:txBody>
          <a:bodyPr/>
          <a:lstStyle/>
          <a:p>
            <a:r>
              <a:rPr lang="sv-SE" dirty="0"/>
              <a:t>Paper 1980-2019</a:t>
            </a:r>
            <a:br>
              <a:rPr lang="sv-SE" dirty="0"/>
            </a:br>
            <a:r>
              <a:rPr lang="sv-SE" b="0" dirty="0" err="1"/>
              <a:t>Production</a:t>
            </a:r>
            <a:r>
              <a:rPr lang="sv-SE" b="0" dirty="0"/>
              <a:t> and </a:t>
            </a:r>
            <a:r>
              <a:rPr lang="sv-SE" b="0" dirty="0" err="1"/>
              <a:t>Deliveries</a:t>
            </a:r>
            <a:endParaRPr lang="sv-SE" b="0" dirty="0"/>
          </a:p>
        </p:txBody>
      </p:sp>
      <p:pic>
        <p:nvPicPr>
          <p:cNvPr id="2" name="Bildobjekt 1">
            <a:extLst>
              <a:ext uri="{FF2B5EF4-FFF2-40B4-BE49-F238E27FC236}">
                <a16:creationId xmlns:a16="http://schemas.microsoft.com/office/drawing/2014/main" id="{5CFD7782-C0FE-4E13-BD9D-4BC97FB05141}"/>
              </a:ext>
            </a:extLst>
          </p:cNvPr>
          <p:cNvPicPr>
            <a:picLocks noChangeAspect="1"/>
          </p:cNvPicPr>
          <p:nvPr/>
        </p:nvPicPr>
        <p:blipFill>
          <a:blip r:embed="rId3"/>
          <a:stretch>
            <a:fillRect/>
          </a:stretch>
        </p:blipFill>
        <p:spPr>
          <a:xfrm>
            <a:off x="584738" y="1594073"/>
            <a:ext cx="11022523" cy="4407790"/>
          </a:xfrm>
          <a:prstGeom prst="rect">
            <a:avLst/>
          </a:prstGeom>
        </p:spPr>
      </p:pic>
    </p:spTree>
    <p:extLst>
      <p:ext uri="{BB962C8B-B14F-4D97-AF65-F5344CB8AC3E}">
        <p14:creationId xmlns:p14="http://schemas.microsoft.com/office/powerpoint/2010/main" val="1771786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A8648924-9037-4B1B-8F81-59265B491599}"/>
              </a:ext>
            </a:extLst>
          </p:cNvPr>
          <p:cNvSpPr>
            <a:spLocks noGrp="1"/>
          </p:cNvSpPr>
          <p:nvPr>
            <p:ph type="title" idx="4294967295"/>
          </p:nvPr>
        </p:nvSpPr>
        <p:spPr>
          <a:xfrm>
            <a:off x="1174750" y="334963"/>
            <a:ext cx="11017250" cy="863600"/>
          </a:xfrm>
        </p:spPr>
        <p:txBody>
          <a:bodyPr/>
          <a:lstStyle/>
          <a:p>
            <a:r>
              <a:rPr lang="sv-SE" sz="3200" dirty="0" err="1"/>
              <a:t>Structure</a:t>
            </a:r>
            <a:r>
              <a:rPr lang="sv-SE" sz="3200" dirty="0"/>
              <a:t> – </a:t>
            </a:r>
            <a:r>
              <a:rPr lang="sv-SE" sz="3200" dirty="0" err="1"/>
              <a:t>Manufacturing</a:t>
            </a:r>
            <a:r>
              <a:rPr lang="sv-SE" sz="3200" dirty="0"/>
              <a:t> </a:t>
            </a:r>
            <a:r>
              <a:rPr lang="sv-SE" sz="3200" dirty="0" err="1"/>
              <a:t>of</a:t>
            </a:r>
            <a:r>
              <a:rPr lang="sv-SE" sz="3200" dirty="0"/>
              <a:t> Paper 2019</a:t>
            </a:r>
            <a:endParaRPr lang="sv-SE" dirty="0"/>
          </a:p>
        </p:txBody>
      </p:sp>
      <p:pic>
        <p:nvPicPr>
          <p:cNvPr id="2" name="Bildobjekt 1">
            <a:extLst>
              <a:ext uri="{FF2B5EF4-FFF2-40B4-BE49-F238E27FC236}">
                <a16:creationId xmlns:a16="http://schemas.microsoft.com/office/drawing/2014/main" id="{B9256883-03AE-4932-AF3E-D1E6585A64EC}"/>
              </a:ext>
            </a:extLst>
          </p:cNvPr>
          <p:cNvPicPr>
            <a:picLocks noChangeAspect="1"/>
          </p:cNvPicPr>
          <p:nvPr/>
        </p:nvPicPr>
        <p:blipFill>
          <a:blip r:embed="rId2"/>
          <a:stretch>
            <a:fillRect/>
          </a:stretch>
        </p:blipFill>
        <p:spPr>
          <a:xfrm>
            <a:off x="729117" y="1605775"/>
            <a:ext cx="11022523" cy="4608975"/>
          </a:xfrm>
          <a:prstGeom prst="rect">
            <a:avLst/>
          </a:prstGeom>
        </p:spPr>
      </p:pic>
    </p:spTree>
    <p:extLst>
      <p:ext uri="{BB962C8B-B14F-4D97-AF65-F5344CB8AC3E}">
        <p14:creationId xmlns:p14="http://schemas.microsoft.com/office/powerpoint/2010/main" val="4126012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047B6272-7161-433C-BA10-DA19AF580E55}"/>
              </a:ext>
            </a:extLst>
          </p:cNvPr>
          <p:cNvSpPr>
            <a:spLocks noGrp="1"/>
          </p:cNvSpPr>
          <p:nvPr>
            <p:ph type="title" idx="4294967295"/>
          </p:nvPr>
        </p:nvSpPr>
        <p:spPr>
          <a:xfrm>
            <a:off x="786585" y="334963"/>
            <a:ext cx="11405415" cy="863600"/>
          </a:xfrm>
        </p:spPr>
        <p:txBody>
          <a:bodyPr/>
          <a:lstStyle/>
          <a:p>
            <a:r>
              <a:rPr lang="sv-SE" sz="3200" dirty="0"/>
              <a:t>Paper </a:t>
            </a:r>
            <a:r>
              <a:rPr lang="sv-SE" sz="3200" dirty="0" err="1"/>
              <a:t>Production</a:t>
            </a:r>
            <a:r>
              <a:rPr lang="sv-SE" sz="3200" dirty="0"/>
              <a:t> 2017-2018</a:t>
            </a:r>
            <a:endParaRPr lang="sv-SE" dirty="0"/>
          </a:p>
        </p:txBody>
      </p:sp>
      <p:pic>
        <p:nvPicPr>
          <p:cNvPr id="2" name="Bildobjekt 1">
            <a:extLst>
              <a:ext uri="{FF2B5EF4-FFF2-40B4-BE49-F238E27FC236}">
                <a16:creationId xmlns:a16="http://schemas.microsoft.com/office/drawing/2014/main" id="{B4BDA7B3-D519-495B-BE75-88551EB92056}"/>
              </a:ext>
            </a:extLst>
          </p:cNvPr>
          <p:cNvPicPr>
            <a:picLocks noChangeAspect="1"/>
          </p:cNvPicPr>
          <p:nvPr/>
        </p:nvPicPr>
        <p:blipFill>
          <a:blip r:embed="rId2"/>
          <a:stretch>
            <a:fillRect/>
          </a:stretch>
        </p:blipFill>
        <p:spPr>
          <a:xfrm>
            <a:off x="786585" y="1317498"/>
            <a:ext cx="8340852" cy="4832604"/>
          </a:xfrm>
          <a:prstGeom prst="rect">
            <a:avLst/>
          </a:prstGeom>
        </p:spPr>
      </p:pic>
    </p:spTree>
    <p:extLst>
      <p:ext uri="{BB962C8B-B14F-4D97-AF65-F5344CB8AC3E}">
        <p14:creationId xmlns:p14="http://schemas.microsoft.com/office/powerpoint/2010/main" val="2082962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1">
            <a:extLst>
              <a:ext uri="{FF2B5EF4-FFF2-40B4-BE49-F238E27FC236}">
                <a16:creationId xmlns:a16="http://schemas.microsoft.com/office/drawing/2014/main" id="{EEAF3E0B-3128-4770-9AD4-683FF90FB940}"/>
              </a:ext>
            </a:extLst>
          </p:cNvPr>
          <p:cNvSpPr>
            <a:spLocks noGrp="1"/>
          </p:cNvSpPr>
          <p:nvPr>
            <p:ph type="title" idx="4294967295"/>
          </p:nvPr>
        </p:nvSpPr>
        <p:spPr>
          <a:xfrm>
            <a:off x="588963" y="334963"/>
            <a:ext cx="11603037" cy="863600"/>
          </a:xfrm>
        </p:spPr>
        <p:txBody>
          <a:bodyPr/>
          <a:lstStyle/>
          <a:p>
            <a:r>
              <a:rPr lang="sv-SE" sz="3200" dirty="0" err="1"/>
              <a:t>Structure</a:t>
            </a:r>
            <a:r>
              <a:rPr lang="sv-SE" sz="3200" dirty="0"/>
              <a:t> </a:t>
            </a:r>
            <a:r>
              <a:rPr lang="sv-SE" sz="3200" dirty="0" err="1"/>
              <a:t>Development</a:t>
            </a:r>
            <a:r>
              <a:rPr lang="sv-SE" sz="3200" dirty="0"/>
              <a:t> </a:t>
            </a:r>
            <a:r>
              <a:rPr lang="sv-SE" sz="3200" dirty="0" err="1"/>
              <a:t>of</a:t>
            </a:r>
            <a:r>
              <a:rPr lang="sv-SE" sz="3200" dirty="0"/>
              <a:t> Paper 1980-2019</a:t>
            </a:r>
            <a:endParaRPr lang="sv-SE" dirty="0"/>
          </a:p>
        </p:txBody>
      </p:sp>
      <p:pic>
        <p:nvPicPr>
          <p:cNvPr id="2" name="Bildobjekt 1">
            <a:extLst>
              <a:ext uri="{FF2B5EF4-FFF2-40B4-BE49-F238E27FC236}">
                <a16:creationId xmlns:a16="http://schemas.microsoft.com/office/drawing/2014/main" id="{28CF2C2E-C6EC-4B15-AA78-FF2A49898EB6}"/>
              </a:ext>
            </a:extLst>
          </p:cNvPr>
          <p:cNvPicPr>
            <a:picLocks noChangeAspect="1"/>
          </p:cNvPicPr>
          <p:nvPr/>
        </p:nvPicPr>
        <p:blipFill>
          <a:blip r:embed="rId2"/>
          <a:stretch>
            <a:fillRect/>
          </a:stretch>
        </p:blipFill>
        <p:spPr>
          <a:xfrm>
            <a:off x="588963" y="1593904"/>
            <a:ext cx="9965436" cy="4119372"/>
          </a:xfrm>
          <a:prstGeom prst="rect">
            <a:avLst/>
          </a:prstGeom>
        </p:spPr>
      </p:pic>
    </p:spTree>
    <p:extLst>
      <p:ext uri="{BB962C8B-B14F-4D97-AF65-F5344CB8AC3E}">
        <p14:creationId xmlns:p14="http://schemas.microsoft.com/office/powerpoint/2010/main" val="4230071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34CE53-6978-4F10-A515-DCB4F084C76E}"/>
              </a:ext>
            </a:extLst>
          </p:cNvPr>
          <p:cNvSpPr>
            <a:spLocks noGrp="1"/>
          </p:cNvSpPr>
          <p:nvPr>
            <p:ph type="title" idx="4294967295"/>
          </p:nvPr>
        </p:nvSpPr>
        <p:spPr>
          <a:xfrm>
            <a:off x="593558" y="334963"/>
            <a:ext cx="11598442" cy="863600"/>
          </a:xfrm>
        </p:spPr>
        <p:txBody>
          <a:bodyPr/>
          <a:lstStyle/>
          <a:p>
            <a:r>
              <a:rPr lang="sv-SE" dirty="0"/>
              <a:t>Paper </a:t>
            </a:r>
            <a:r>
              <a:rPr lang="sv-SE" dirty="0" err="1"/>
              <a:t>Production</a:t>
            </a:r>
            <a:r>
              <a:rPr lang="sv-SE" dirty="0"/>
              <a:t> 1980-2019</a:t>
            </a:r>
          </a:p>
        </p:txBody>
      </p:sp>
      <p:sp>
        <p:nvSpPr>
          <p:cNvPr id="14" name="Rektangel 13">
            <a:extLst>
              <a:ext uri="{FF2B5EF4-FFF2-40B4-BE49-F238E27FC236}">
                <a16:creationId xmlns:a16="http://schemas.microsoft.com/office/drawing/2014/main" id="{564FB70E-E8A2-4AC6-AC63-EAB4E994CE84}"/>
              </a:ext>
            </a:extLst>
          </p:cNvPr>
          <p:cNvSpPr/>
          <p:nvPr/>
        </p:nvSpPr>
        <p:spPr>
          <a:xfrm>
            <a:off x="2156460" y="6248400"/>
            <a:ext cx="552450"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extruta 14">
            <a:extLst>
              <a:ext uri="{FF2B5EF4-FFF2-40B4-BE49-F238E27FC236}">
                <a16:creationId xmlns:a16="http://schemas.microsoft.com/office/drawing/2014/main" id="{6C3D5FE8-9EF1-4C48-8926-CC2BB050D100}"/>
              </a:ext>
            </a:extLst>
          </p:cNvPr>
          <p:cNvSpPr txBox="1"/>
          <p:nvPr/>
        </p:nvSpPr>
        <p:spPr>
          <a:xfrm>
            <a:off x="2708910" y="6116638"/>
            <a:ext cx="7181850" cy="307777"/>
          </a:xfrm>
          <a:prstGeom prst="rect">
            <a:avLst/>
          </a:prstGeom>
          <a:noFill/>
        </p:spPr>
        <p:txBody>
          <a:bodyPr wrap="square" rtlCol="0">
            <a:spAutoFit/>
          </a:bodyPr>
          <a:lstStyle/>
          <a:p>
            <a:r>
              <a:rPr lang="sv-SE" sz="1400" dirty="0" err="1"/>
              <a:t>Graphic</a:t>
            </a:r>
            <a:r>
              <a:rPr lang="sv-SE" sz="1400" dirty="0"/>
              <a:t> Paper		Total </a:t>
            </a:r>
            <a:r>
              <a:rPr lang="sv-SE" sz="1400" dirty="0" err="1"/>
              <a:t>Packaging</a:t>
            </a:r>
            <a:r>
              <a:rPr lang="sv-SE" sz="1400" dirty="0"/>
              <a:t>, </a:t>
            </a:r>
            <a:r>
              <a:rPr lang="sv-SE" sz="1400" dirty="0" err="1"/>
              <a:t>Tissue</a:t>
            </a:r>
            <a:r>
              <a:rPr lang="sv-SE" sz="1400" dirty="0"/>
              <a:t> Paper, </a:t>
            </a:r>
            <a:r>
              <a:rPr lang="sv-SE" sz="1400" dirty="0" err="1"/>
              <a:t>Other</a:t>
            </a:r>
            <a:r>
              <a:rPr lang="sv-SE" sz="1400" dirty="0"/>
              <a:t> Paper</a:t>
            </a:r>
          </a:p>
        </p:txBody>
      </p:sp>
      <p:sp>
        <p:nvSpPr>
          <p:cNvPr id="16" name="Rektangel 15">
            <a:extLst>
              <a:ext uri="{FF2B5EF4-FFF2-40B4-BE49-F238E27FC236}">
                <a16:creationId xmlns:a16="http://schemas.microsoft.com/office/drawing/2014/main" id="{69F0EAEF-4ABA-4D8E-A3B9-200B9130F419}"/>
              </a:ext>
            </a:extLst>
          </p:cNvPr>
          <p:cNvSpPr/>
          <p:nvPr/>
        </p:nvSpPr>
        <p:spPr>
          <a:xfrm>
            <a:off x="4857750" y="6248400"/>
            <a:ext cx="552450" cy="4571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a:extLst>
              <a:ext uri="{FF2B5EF4-FFF2-40B4-BE49-F238E27FC236}">
                <a16:creationId xmlns:a16="http://schemas.microsoft.com/office/drawing/2014/main" id="{7CCD3C37-DF2F-45A4-8497-A49E204A51DC}"/>
              </a:ext>
            </a:extLst>
          </p:cNvPr>
          <p:cNvPicPr>
            <a:picLocks noChangeAspect="1"/>
          </p:cNvPicPr>
          <p:nvPr/>
        </p:nvPicPr>
        <p:blipFill>
          <a:blip r:embed="rId3"/>
          <a:stretch>
            <a:fillRect/>
          </a:stretch>
        </p:blipFill>
        <p:spPr>
          <a:xfrm>
            <a:off x="593558" y="1453705"/>
            <a:ext cx="11016427" cy="4407790"/>
          </a:xfrm>
          <a:prstGeom prst="rect">
            <a:avLst/>
          </a:prstGeom>
        </p:spPr>
      </p:pic>
    </p:spTree>
    <p:extLst>
      <p:ext uri="{BB962C8B-B14F-4D97-AF65-F5344CB8AC3E}">
        <p14:creationId xmlns:p14="http://schemas.microsoft.com/office/powerpoint/2010/main" val="547788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ubrik 1">
            <a:extLst>
              <a:ext uri="{FF2B5EF4-FFF2-40B4-BE49-F238E27FC236}">
                <a16:creationId xmlns:a16="http://schemas.microsoft.com/office/drawing/2014/main" id="{D6D0ACC5-2AE3-475D-ADA8-4F382C0DF15F}"/>
              </a:ext>
            </a:extLst>
          </p:cNvPr>
          <p:cNvSpPr>
            <a:spLocks noGrp="1"/>
          </p:cNvSpPr>
          <p:nvPr>
            <p:ph type="title" idx="4294967295"/>
          </p:nvPr>
        </p:nvSpPr>
        <p:spPr>
          <a:xfrm>
            <a:off x="818147" y="334963"/>
            <a:ext cx="11373853" cy="863600"/>
          </a:xfrm>
        </p:spPr>
        <p:txBody>
          <a:bodyPr/>
          <a:lstStyle/>
          <a:p>
            <a:r>
              <a:rPr lang="sv-SE" sz="3200" dirty="0" err="1"/>
              <a:t>Production</a:t>
            </a:r>
            <a:r>
              <a:rPr lang="sv-SE" sz="3200" dirty="0"/>
              <a:t> and Exports </a:t>
            </a:r>
            <a:r>
              <a:rPr lang="sv-SE" sz="3200" dirty="0" err="1"/>
              <a:t>of</a:t>
            </a:r>
            <a:r>
              <a:rPr lang="sv-SE" sz="3200" dirty="0"/>
              <a:t> Paper 2018</a:t>
            </a:r>
            <a:endParaRPr lang="sv-SE" dirty="0"/>
          </a:p>
        </p:txBody>
      </p:sp>
      <p:pic>
        <p:nvPicPr>
          <p:cNvPr id="2" name="Bildobjekt 1">
            <a:extLst>
              <a:ext uri="{FF2B5EF4-FFF2-40B4-BE49-F238E27FC236}">
                <a16:creationId xmlns:a16="http://schemas.microsoft.com/office/drawing/2014/main" id="{8E038898-B57A-402C-8B71-44A254AE5E57}"/>
              </a:ext>
            </a:extLst>
          </p:cNvPr>
          <p:cNvPicPr>
            <a:picLocks noChangeAspect="1"/>
          </p:cNvPicPr>
          <p:nvPr/>
        </p:nvPicPr>
        <p:blipFill>
          <a:blip r:embed="rId3"/>
          <a:stretch>
            <a:fillRect/>
          </a:stretch>
        </p:blipFill>
        <p:spPr>
          <a:xfrm>
            <a:off x="962130" y="1471315"/>
            <a:ext cx="9144793" cy="5230821"/>
          </a:xfrm>
          <a:prstGeom prst="rect">
            <a:avLst/>
          </a:prstGeom>
        </p:spPr>
      </p:pic>
    </p:spTree>
    <p:extLst>
      <p:ext uri="{BB962C8B-B14F-4D97-AF65-F5344CB8AC3E}">
        <p14:creationId xmlns:p14="http://schemas.microsoft.com/office/powerpoint/2010/main" val="3746500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1">
            <a:extLst>
              <a:ext uri="{FF2B5EF4-FFF2-40B4-BE49-F238E27FC236}">
                <a16:creationId xmlns:a16="http://schemas.microsoft.com/office/drawing/2014/main" id="{F8A66BFA-A875-457E-B9CC-BA70C4CAAD57}"/>
              </a:ext>
            </a:extLst>
          </p:cNvPr>
          <p:cNvSpPr>
            <a:spLocks noGrp="1"/>
          </p:cNvSpPr>
          <p:nvPr>
            <p:ph type="title" idx="4294967295"/>
          </p:nvPr>
        </p:nvSpPr>
        <p:spPr>
          <a:xfrm>
            <a:off x="705853" y="334963"/>
            <a:ext cx="11486147" cy="863600"/>
          </a:xfrm>
        </p:spPr>
        <p:txBody>
          <a:bodyPr/>
          <a:lstStyle/>
          <a:p>
            <a:r>
              <a:rPr lang="sv-SE" dirty="0" err="1"/>
              <a:t>Europe</a:t>
            </a:r>
            <a:r>
              <a:rPr lang="sv-SE" dirty="0"/>
              <a:t> is the Forest </a:t>
            </a:r>
            <a:r>
              <a:rPr lang="sv-SE" dirty="0" err="1"/>
              <a:t>Industry’s</a:t>
            </a:r>
            <a:r>
              <a:rPr lang="sv-SE" dirty="0"/>
              <a:t> Main Market 2019</a:t>
            </a:r>
          </a:p>
        </p:txBody>
      </p:sp>
      <p:pic>
        <p:nvPicPr>
          <p:cNvPr id="2" name="Bildobjekt 1">
            <a:extLst>
              <a:ext uri="{FF2B5EF4-FFF2-40B4-BE49-F238E27FC236}">
                <a16:creationId xmlns:a16="http://schemas.microsoft.com/office/drawing/2014/main" id="{E71D9D3F-E412-4281-8131-A48C1CB3A96E}"/>
              </a:ext>
            </a:extLst>
          </p:cNvPr>
          <p:cNvPicPr>
            <a:picLocks noChangeAspect="1"/>
          </p:cNvPicPr>
          <p:nvPr/>
        </p:nvPicPr>
        <p:blipFill>
          <a:blip r:embed="rId3"/>
          <a:stretch>
            <a:fillRect/>
          </a:stretch>
        </p:blipFill>
        <p:spPr>
          <a:xfrm>
            <a:off x="1104597" y="1993267"/>
            <a:ext cx="8827773" cy="2871465"/>
          </a:xfrm>
          <a:prstGeom prst="rect">
            <a:avLst/>
          </a:prstGeom>
        </p:spPr>
      </p:pic>
    </p:spTree>
    <p:extLst>
      <p:ext uri="{BB962C8B-B14F-4D97-AF65-F5344CB8AC3E}">
        <p14:creationId xmlns:p14="http://schemas.microsoft.com/office/powerpoint/2010/main" val="881165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1">
            <a:extLst>
              <a:ext uri="{FF2B5EF4-FFF2-40B4-BE49-F238E27FC236}">
                <a16:creationId xmlns:a16="http://schemas.microsoft.com/office/drawing/2014/main" id="{779C3F8A-5B29-44A3-8BF8-C267C82865B2}"/>
              </a:ext>
            </a:extLst>
          </p:cNvPr>
          <p:cNvSpPr>
            <a:spLocks noGrp="1"/>
          </p:cNvSpPr>
          <p:nvPr>
            <p:ph type="title" idx="4294967295"/>
          </p:nvPr>
        </p:nvSpPr>
        <p:spPr>
          <a:xfrm>
            <a:off x="874186" y="320675"/>
            <a:ext cx="10143063" cy="863600"/>
          </a:xfrm>
        </p:spPr>
        <p:txBody>
          <a:bodyPr/>
          <a:lstStyle/>
          <a:p>
            <a:r>
              <a:rPr lang="sv-SE" dirty="0" err="1"/>
              <a:t>Europe</a:t>
            </a:r>
            <a:r>
              <a:rPr lang="sv-SE" dirty="0"/>
              <a:t> is the Forest </a:t>
            </a:r>
            <a:r>
              <a:rPr lang="sv-SE" dirty="0" err="1"/>
              <a:t>Industry’s</a:t>
            </a:r>
            <a:r>
              <a:rPr lang="sv-SE" dirty="0"/>
              <a:t> Main Market 2018</a:t>
            </a:r>
          </a:p>
        </p:txBody>
      </p:sp>
      <p:pic>
        <p:nvPicPr>
          <p:cNvPr id="2" name="Bildobjekt 1">
            <a:extLst>
              <a:ext uri="{FF2B5EF4-FFF2-40B4-BE49-F238E27FC236}">
                <a16:creationId xmlns:a16="http://schemas.microsoft.com/office/drawing/2014/main" id="{493C7301-4195-47EF-90DF-4AF32D9F7E14}"/>
              </a:ext>
            </a:extLst>
          </p:cNvPr>
          <p:cNvPicPr>
            <a:picLocks noChangeAspect="1"/>
          </p:cNvPicPr>
          <p:nvPr/>
        </p:nvPicPr>
        <p:blipFill>
          <a:blip r:embed="rId2"/>
          <a:stretch>
            <a:fillRect/>
          </a:stretch>
        </p:blipFill>
        <p:spPr>
          <a:xfrm>
            <a:off x="874186" y="1428434"/>
            <a:ext cx="9534970" cy="5108891"/>
          </a:xfrm>
          <a:prstGeom prst="rect">
            <a:avLst/>
          </a:prstGeom>
        </p:spPr>
      </p:pic>
    </p:spTree>
    <p:extLst>
      <p:ext uri="{BB962C8B-B14F-4D97-AF65-F5344CB8AC3E}">
        <p14:creationId xmlns:p14="http://schemas.microsoft.com/office/powerpoint/2010/main" val="273533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1">
            <a:extLst>
              <a:ext uri="{FF2B5EF4-FFF2-40B4-BE49-F238E27FC236}">
                <a16:creationId xmlns:a16="http://schemas.microsoft.com/office/drawing/2014/main" id="{CE32D882-9A00-4273-BBB6-E3B5A4D34940}"/>
              </a:ext>
            </a:extLst>
          </p:cNvPr>
          <p:cNvSpPr>
            <a:spLocks noGrp="1"/>
          </p:cNvSpPr>
          <p:nvPr>
            <p:ph type="title" idx="4294967295"/>
          </p:nvPr>
        </p:nvSpPr>
        <p:spPr>
          <a:xfrm>
            <a:off x="898358" y="334963"/>
            <a:ext cx="11293642" cy="863600"/>
          </a:xfrm>
        </p:spPr>
        <p:txBody>
          <a:bodyPr/>
          <a:lstStyle/>
          <a:p>
            <a:r>
              <a:rPr lang="sv-SE" dirty="0" err="1"/>
              <a:t>Production</a:t>
            </a:r>
            <a:r>
              <a:rPr lang="sv-SE" dirty="0"/>
              <a:t> </a:t>
            </a:r>
            <a:r>
              <a:rPr lang="sv-SE" dirty="0" err="1"/>
              <a:t>of</a:t>
            </a:r>
            <a:r>
              <a:rPr lang="sv-SE" dirty="0"/>
              <a:t> Paper in Sweden, 2019</a:t>
            </a:r>
          </a:p>
        </p:txBody>
      </p:sp>
      <p:pic>
        <p:nvPicPr>
          <p:cNvPr id="2" name="Bildobjekt 1">
            <a:extLst>
              <a:ext uri="{FF2B5EF4-FFF2-40B4-BE49-F238E27FC236}">
                <a16:creationId xmlns:a16="http://schemas.microsoft.com/office/drawing/2014/main" id="{5813D962-8AF5-4C5F-A999-9D9199AC24D7}"/>
              </a:ext>
            </a:extLst>
          </p:cNvPr>
          <p:cNvPicPr>
            <a:picLocks noChangeAspect="1"/>
          </p:cNvPicPr>
          <p:nvPr/>
        </p:nvPicPr>
        <p:blipFill>
          <a:blip r:embed="rId2"/>
          <a:stretch>
            <a:fillRect/>
          </a:stretch>
        </p:blipFill>
        <p:spPr>
          <a:xfrm>
            <a:off x="0" y="1725458"/>
            <a:ext cx="11016427" cy="4401693"/>
          </a:xfrm>
          <a:prstGeom prst="rect">
            <a:avLst/>
          </a:prstGeom>
        </p:spPr>
      </p:pic>
    </p:spTree>
    <p:extLst>
      <p:ext uri="{BB962C8B-B14F-4D97-AF65-F5344CB8AC3E}">
        <p14:creationId xmlns:p14="http://schemas.microsoft.com/office/powerpoint/2010/main" val="1512777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947843A8-0ACF-4F83-BA6B-CD5AF2A34C21}"/>
              </a:ext>
            </a:extLst>
          </p:cNvPr>
          <p:cNvSpPr>
            <a:spLocks noGrp="1"/>
          </p:cNvSpPr>
          <p:nvPr>
            <p:ph type="title" idx="4294967295"/>
          </p:nvPr>
        </p:nvSpPr>
        <p:spPr>
          <a:xfrm>
            <a:off x="866274" y="334963"/>
            <a:ext cx="11325726" cy="863600"/>
          </a:xfrm>
        </p:spPr>
        <p:txBody>
          <a:bodyPr/>
          <a:lstStyle/>
          <a:p>
            <a:r>
              <a:rPr lang="sv-SE" dirty="0"/>
              <a:t>Exports </a:t>
            </a:r>
            <a:r>
              <a:rPr lang="sv-SE" dirty="0" err="1"/>
              <a:t>of</a:t>
            </a:r>
            <a:r>
              <a:rPr lang="sv-SE" dirty="0"/>
              <a:t> Paper, </a:t>
            </a:r>
            <a:r>
              <a:rPr lang="sv-SE" dirty="0" err="1"/>
              <a:t>Distributed</a:t>
            </a:r>
            <a:r>
              <a:rPr lang="sv-SE" dirty="0"/>
              <a:t> by Product </a:t>
            </a:r>
            <a:r>
              <a:rPr lang="sv-SE" dirty="0" err="1"/>
              <a:t>Type</a:t>
            </a:r>
            <a:r>
              <a:rPr lang="sv-SE" dirty="0"/>
              <a:t> </a:t>
            </a:r>
            <a:r>
              <a:rPr lang="sv-SE" sz="3200" dirty="0" err="1"/>
              <a:t>Tonnes</a:t>
            </a:r>
            <a:endParaRPr lang="sv-SE" dirty="0"/>
          </a:p>
        </p:txBody>
      </p:sp>
      <p:pic>
        <p:nvPicPr>
          <p:cNvPr id="2" name="Bildobjekt 1">
            <a:extLst>
              <a:ext uri="{FF2B5EF4-FFF2-40B4-BE49-F238E27FC236}">
                <a16:creationId xmlns:a16="http://schemas.microsoft.com/office/drawing/2014/main" id="{5B1763A3-FFC9-43F9-94D0-0B077E9290D9}"/>
              </a:ext>
            </a:extLst>
          </p:cNvPr>
          <p:cNvPicPr>
            <a:picLocks noChangeAspect="1"/>
          </p:cNvPicPr>
          <p:nvPr/>
        </p:nvPicPr>
        <p:blipFill>
          <a:blip r:embed="rId2"/>
          <a:stretch>
            <a:fillRect/>
          </a:stretch>
        </p:blipFill>
        <p:spPr>
          <a:xfrm>
            <a:off x="584738" y="1414846"/>
            <a:ext cx="11022523" cy="5279594"/>
          </a:xfrm>
          <a:prstGeom prst="rect">
            <a:avLst/>
          </a:prstGeom>
        </p:spPr>
      </p:pic>
    </p:spTree>
    <p:extLst>
      <p:ext uri="{BB962C8B-B14F-4D97-AF65-F5344CB8AC3E}">
        <p14:creationId xmlns:p14="http://schemas.microsoft.com/office/powerpoint/2010/main" val="1134346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F2027FB3-4512-4E09-9BAF-75243356AD7D}"/>
              </a:ext>
            </a:extLst>
          </p:cNvPr>
          <p:cNvSpPr>
            <a:spLocks noGrp="1"/>
          </p:cNvSpPr>
          <p:nvPr>
            <p:ph type="title" idx="4294967295"/>
          </p:nvPr>
        </p:nvSpPr>
        <p:spPr>
          <a:xfrm>
            <a:off x="850232" y="334963"/>
            <a:ext cx="11341768" cy="863600"/>
          </a:xfrm>
        </p:spPr>
        <p:txBody>
          <a:bodyPr/>
          <a:lstStyle/>
          <a:p>
            <a:r>
              <a:rPr lang="sv-SE" dirty="0"/>
              <a:t>Paper </a:t>
            </a:r>
            <a:r>
              <a:rPr lang="sv-SE" dirty="0" err="1"/>
              <a:t>Deliveries</a:t>
            </a:r>
            <a:r>
              <a:rPr lang="sv-SE" dirty="0"/>
              <a:t> to </a:t>
            </a:r>
            <a:r>
              <a:rPr lang="sv-SE" dirty="0" err="1"/>
              <a:t>certain</a:t>
            </a:r>
            <a:r>
              <a:rPr lang="sv-SE" dirty="0"/>
              <a:t> Market 2019</a:t>
            </a:r>
          </a:p>
        </p:txBody>
      </p:sp>
      <p:pic>
        <p:nvPicPr>
          <p:cNvPr id="2" name="Bildobjekt 1">
            <a:extLst>
              <a:ext uri="{FF2B5EF4-FFF2-40B4-BE49-F238E27FC236}">
                <a16:creationId xmlns:a16="http://schemas.microsoft.com/office/drawing/2014/main" id="{1F0915AE-D2D9-4625-BD85-CB1BED3B8C60}"/>
              </a:ext>
            </a:extLst>
          </p:cNvPr>
          <p:cNvPicPr>
            <a:picLocks noChangeAspect="1"/>
          </p:cNvPicPr>
          <p:nvPr/>
        </p:nvPicPr>
        <p:blipFill>
          <a:blip r:embed="rId2"/>
          <a:stretch>
            <a:fillRect/>
          </a:stretch>
        </p:blipFill>
        <p:spPr>
          <a:xfrm>
            <a:off x="716123" y="1505647"/>
            <a:ext cx="11016427" cy="5194242"/>
          </a:xfrm>
          <a:prstGeom prst="rect">
            <a:avLst/>
          </a:prstGeom>
        </p:spPr>
      </p:pic>
    </p:spTree>
    <p:extLst>
      <p:ext uri="{BB962C8B-B14F-4D97-AF65-F5344CB8AC3E}">
        <p14:creationId xmlns:p14="http://schemas.microsoft.com/office/powerpoint/2010/main" val="2946175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A65AC18A-6F5D-4AA0-9BC4-559D3690B20D}"/>
              </a:ext>
            </a:extLst>
          </p:cNvPr>
          <p:cNvSpPr>
            <a:spLocks noGrp="1"/>
          </p:cNvSpPr>
          <p:nvPr>
            <p:ph type="title" idx="4294967295"/>
          </p:nvPr>
        </p:nvSpPr>
        <p:spPr>
          <a:xfrm>
            <a:off x="850232" y="334963"/>
            <a:ext cx="11341768" cy="863600"/>
          </a:xfrm>
        </p:spPr>
        <p:txBody>
          <a:bodyPr/>
          <a:lstStyle/>
          <a:p>
            <a:r>
              <a:rPr lang="sv-SE" altLang="sv-SE" sz="3200" dirty="0" err="1"/>
              <a:t>Structure</a:t>
            </a:r>
            <a:r>
              <a:rPr lang="sv-SE" altLang="sv-SE" sz="3200" dirty="0"/>
              <a:t> </a:t>
            </a:r>
            <a:r>
              <a:rPr lang="sv-SE" altLang="sv-SE" sz="3200" dirty="0" err="1"/>
              <a:t>Development</a:t>
            </a:r>
            <a:r>
              <a:rPr lang="sv-SE" altLang="sv-SE" sz="3200" dirty="0"/>
              <a:t> in the Paper Industry</a:t>
            </a:r>
            <a:endParaRPr lang="sv-SE" dirty="0"/>
          </a:p>
        </p:txBody>
      </p:sp>
      <p:pic>
        <p:nvPicPr>
          <p:cNvPr id="2" name="Bildobjekt 1">
            <a:extLst>
              <a:ext uri="{FF2B5EF4-FFF2-40B4-BE49-F238E27FC236}">
                <a16:creationId xmlns:a16="http://schemas.microsoft.com/office/drawing/2014/main" id="{1868EC85-53B7-4958-B008-98D8BC77D088}"/>
              </a:ext>
            </a:extLst>
          </p:cNvPr>
          <p:cNvPicPr>
            <a:picLocks noChangeAspect="1"/>
          </p:cNvPicPr>
          <p:nvPr/>
        </p:nvPicPr>
        <p:blipFill>
          <a:blip r:embed="rId2"/>
          <a:stretch>
            <a:fillRect/>
          </a:stretch>
        </p:blipFill>
        <p:spPr>
          <a:xfrm>
            <a:off x="584738" y="1527813"/>
            <a:ext cx="11022523" cy="4572396"/>
          </a:xfrm>
          <a:prstGeom prst="rect">
            <a:avLst/>
          </a:prstGeom>
        </p:spPr>
      </p:pic>
    </p:spTree>
    <p:extLst>
      <p:ext uri="{BB962C8B-B14F-4D97-AF65-F5344CB8AC3E}">
        <p14:creationId xmlns:p14="http://schemas.microsoft.com/office/powerpoint/2010/main" val="1857051282"/>
      </p:ext>
    </p:extLst>
  </p:cSld>
  <p:clrMapOvr>
    <a:masterClrMapping/>
  </p:clrMapOvr>
</p:sld>
</file>

<file path=ppt/theme/theme1.xml><?xml version="1.0" encoding="utf-8"?>
<a:theme xmlns:a="http://schemas.openxmlformats.org/drawingml/2006/main" name="Skogsindustrierna">
  <a:themeElements>
    <a:clrScheme name="Skogsindustrierna_Colors">
      <a:dk1>
        <a:srgbClr val="000000"/>
      </a:dk1>
      <a:lt1>
        <a:srgbClr val="FFFFFF"/>
      </a:lt1>
      <a:dk2>
        <a:srgbClr val="44546A"/>
      </a:dk2>
      <a:lt2>
        <a:srgbClr val="E7E6E6"/>
      </a:lt2>
      <a:accent1>
        <a:srgbClr val="93B378"/>
      </a:accent1>
      <a:accent2>
        <a:srgbClr val="7992A5"/>
      </a:accent2>
      <a:accent3>
        <a:srgbClr val="F08046"/>
      </a:accent3>
      <a:accent4>
        <a:srgbClr val="E5F6DC"/>
      </a:accent4>
      <a:accent5>
        <a:srgbClr val="96B5A8"/>
      </a:accent5>
      <a:accent6>
        <a:srgbClr val="E0F9EA"/>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kogsindustrierna 16x9 eng.potx" id="{3066CACA-DA74-4695-A4BD-10891E837419}" vid="{72EA9E30-ED75-45EC-A5E6-163053AF5125}"/>
    </a:ext>
  </a:extLst>
</a:theme>
</file>

<file path=ppt/theme/theme2.xml><?xml version="1.0" encoding="utf-8"?>
<a:theme xmlns:a="http://schemas.openxmlformats.org/drawingml/2006/main" name="Office-tema">
  <a:themeElements>
    <a:clrScheme name="Skogsindustrierna_Colors">
      <a:dk1>
        <a:srgbClr val="000000"/>
      </a:dk1>
      <a:lt1>
        <a:srgbClr val="FFFFFF"/>
      </a:lt1>
      <a:dk2>
        <a:srgbClr val="44546A"/>
      </a:dk2>
      <a:lt2>
        <a:srgbClr val="E7E6E6"/>
      </a:lt2>
      <a:accent1>
        <a:srgbClr val="E0F9EA"/>
      </a:accent1>
      <a:accent2>
        <a:srgbClr val="93B379"/>
      </a:accent2>
      <a:accent3>
        <a:srgbClr val="93B5A5"/>
      </a:accent3>
      <a:accent4>
        <a:srgbClr val="7992A5"/>
      </a:accent4>
      <a:accent5>
        <a:srgbClr val="FF8134"/>
      </a:accent5>
      <a:accent6>
        <a:srgbClr val="E5F6DC"/>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Skogsindustrierna_Colors">
      <a:dk1>
        <a:srgbClr val="000000"/>
      </a:dk1>
      <a:lt1>
        <a:srgbClr val="FFFFFF"/>
      </a:lt1>
      <a:dk2>
        <a:srgbClr val="44546A"/>
      </a:dk2>
      <a:lt2>
        <a:srgbClr val="E7E6E6"/>
      </a:lt2>
      <a:accent1>
        <a:srgbClr val="E0F9EA"/>
      </a:accent1>
      <a:accent2>
        <a:srgbClr val="93B379"/>
      </a:accent2>
      <a:accent3>
        <a:srgbClr val="93B5A5"/>
      </a:accent3>
      <a:accent4>
        <a:srgbClr val="7992A5"/>
      </a:accent4>
      <a:accent5>
        <a:srgbClr val="FF8134"/>
      </a:accent5>
      <a:accent6>
        <a:srgbClr val="E5F6DC"/>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Skogsindustrierna 16x9 eng</Template>
  <TotalTime>5</TotalTime>
  <Words>341</Words>
  <Application>Microsoft Office PowerPoint</Application>
  <PresentationFormat>Bredbild</PresentationFormat>
  <Paragraphs>24</Paragraphs>
  <Slides>12</Slides>
  <Notes>4</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12</vt:i4>
      </vt:variant>
    </vt:vector>
  </HeadingPairs>
  <TitlesOfParts>
    <vt:vector size="15" baseType="lpstr">
      <vt:lpstr>Arial</vt:lpstr>
      <vt:lpstr>Century Gothic</vt:lpstr>
      <vt:lpstr>Skogsindustrierna</vt:lpstr>
      <vt:lpstr>Paper 1980-2019 Production and Deliveries</vt:lpstr>
      <vt:lpstr>Paper Production 1980-2019</vt:lpstr>
      <vt:lpstr>Production and Exports of Paper 2018</vt:lpstr>
      <vt:lpstr>Europe is the Forest Industry’s Main Market 2019</vt:lpstr>
      <vt:lpstr>Europe is the Forest Industry’s Main Market 2018</vt:lpstr>
      <vt:lpstr>Production of Paper in Sweden, 2019</vt:lpstr>
      <vt:lpstr>Exports of Paper, Distributed by Product Type Tonnes</vt:lpstr>
      <vt:lpstr>Paper Deliveries to certain Market 2019</vt:lpstr>
      <vt:lpstr>Structure Development in the Paper Industry</vt:lpstr>
      <vt:lpstr>Structure – Manufacturing of Paper 2019</vt:lpstr>
      <vt:lpstr>Paper Production 2017-2018</vt:lpstr>
      <vt:lpstr>Structure Development of Paper 1980-2019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1980-2019 Production and Deliveries</dc:title>
  <dc:creator>Kull, Axelina</dc:creator>
  <cp:lastModifiedBy>Kull, Axelina</cp:lastModifiedBy>
  <cp:revision>1</cp:revision>
  <dcterms:created xsi:type="dcterms:W3CDTF">2020-05-25T10:23:05Z</dcterms:created>
  <dcterms:modified xsi:type="dcterms:W3CDTF">2020-05-25T10:28:41Z</dcterms:modified>
</cp:coreProperties>
</file>