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0"/>
  </p:notesMasterIdLst>
  <p:handoutMasterIdLst>
    <p:handoutMasterId r:id="rId21"/>
  </p:handoutMasterIdLst>
  <p:sldIdLst>
    <p:sldId id="292" r:id="rId2"/>
    <p:sldId id="295" r:id="rId3"/>
    <p:sldId id="285" r:id="rId4"/>
    <p:sldId id="289" r:id="rId5"/>
    <p:sldId id="300" r:id="rId6"/>
    <p:sldId id="290" r:id="rId7"/>
    <p:sldId id="304" r:id="rId8"/>
    <p:sldId id="294" r:id="rId9"/>
    <p:sldId id="305" r:id="rId10"/>
    <p:sldId id="306" r:id="rId11"/>
    <p:sldId id="307" r:id="rId12"/>
    <p:sldId id="311" r:id="rId13"/>
    <p:sldId id="309" r:id="rId14"/>
    <p:sldId id="310" r:id="rId15"/>
    <p:sldId id="312" r:id="rId16"/>
    <p:sldId id="308" r:id="rId17"/>
    <p:sldId id="313" r:id="rId18"/>
    <p:sldId id="314" r:id="rId19"/>
  </p:sldIdLst>
  <p:sldSz cx="12192000" cy="6858000"/>
  <p:notesSz cx="6858000" cy="9144000"/>
  <p:defaultTextStyle>
    <a:defPPr>
      <a:defRPr lang="sv-SE"/>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Presentation" id="{3A8E3980-A42D-493A-9520-B376ACD18F40}">
          <p14:sldIdLst/>
        </p14:section>
        <p14:section name="Instruktioner" id="{0332FA32-E790-4CD3-86B6-B248B4EADE8B}">
          <p14:sldIdLst/>
        </p14:section>
        <p14:section name="Presentation" id="{BC27D9EB-6119-4238-966F-E1467FBEC053}">
          <p14:sldIdLst>
            <p14:sldId id="292"/>
            <p14:sldId id="295"/>
            <p14:sldId id="285"/>
            <p14:sldId id="289"/>
            <p14:sldId id="300"/>
            <p14:sldId id="290"/>
            <p14:sldId id="304"/>
            <p14:sldId id="294"/>
            <p14:sldId id="305"/>
            <p14:sldId id="306"/>
            <p14:sldId id="307"/>
            <p14:sldId id="311"/>
            <p14:sldId id="309"/>
            <p14:sldId id="310"/>
            <p14:sldId id="312"/>
            <p14:sldId id="308"/>
            <p14:sldId id="313"/>
            <p14:sldId id="314"/>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llanmörkt format 2 - Dekorfärg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llanmörkt format 2 - Dekorfärg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35" autoAdjust="0"/>
    <p:restoredTop sz="94660"/>
  </p:normalViewPr>
  <p:slideViewPr>
    <p:cSldViewPr snapToGrid="0">
      <p:cViewPr>
        <p:scale>
          <a:sx n="45" d="100"/>
          <a:sy n="45" d="100"/>
        </p:scale>
        <p:origin x="20" y="440"/>
      </p:cViewPr>
      <p:guideLst/>
    </p:cSldViewPr>
  </p:slideViewPr>
  <p:notesTextViewPr>
    <p:cViewPr>
      <p:scale>
        <a:sx n="1" d="1"/>
        <a:sy n="1" d="1"/>
      </p:scale>
      <p:origin x="0" y="0"/>
    </p:cViewPr>
  </p:notesTextViewPr>
  <p:notesViewPr>
    <p:cSldViewPr snapToGrid="0" showGuides="1">
      <p:cViewPr varScale="1">
        <p:scale>
          <a:sx n="93" d="100"/>
          <a:sy n="93" d="100"/>
        </p:scale>
        <p:origin x="2274"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C96ED4D-9974-4266-9636-7DF9434CB37C}" type="datetimeFigureOut">
              <a:rPr lang="sv-SE" smtClean="0"/>
              <a:t>2020-05-19</a:t>
            </a:fld>
            <a:endParaRPr lang="sv-SE"/>
          </a:p>
        </p:txBody>
      </p:sp>
      <p:sp>
        <p:nvSpPr>
          <p:cNvPr id="4" name="Platshållare för sidfot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875A873-DB4E-4F59-A8B1-757F0F4852CB}" type="slidenum">
              <a:rPr lang="sv-SE" smtClean="0"/>
              <a:t>‹#›</a:t>
            </a:fld>
            <a:endParaRPr lang="sv-SE"/>
          </a:p>
        </p:txBody>
      </p:sp>
    </p:spTree>
    <p:extLst>
      <p:ext uri="{BB962C8B-B14F-4D97-AF65-F5344CB8AC3E}">
        <p14:creationId xmlns:p14="http://schemas.microsoft.com/office/powerpoint/2010/main" val="40168677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7592141-416E-49B0-82D1-A68B9C506992}" type="datetimeFigureOut">
              <a:rPr lang="sv-SE" smtClean="0"/>
              <a:t>2020-05-19</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B863A3-F6DA-432C-A68C-0B1EB56ED58E}" type="slidenum">
              <a:rPr lang="sv-SE" smtClean="0"/>
              <a:t>‹#›</a:t>
            </a:fld>
            <a:endParaRPr lang="sv-SE"/>
          </a:p>
        </p:txBody>
      </p:sp>
    </p:spTree>
    <p:extLst>
      <p:ext uri="{BB962C8B-B14F-4D97-AF65-F5344CB8AC3E}">
        <p14:creationId xmlns:p14="http://schemas.microsoft.com/office/powerpoint/2010/main" val="506493302"/>
      </p:ext>
    </p:extLst>
  </p:cSld>
  <p:clrMap bg1="lt1" tx1="dk1" bg2="lt2" tx2="dk2" accent1="accent1" accent2="accent2" accent3="accent3" accent4="accent4" accent5="accent5" accent6="accent6" hlink="hlink" folHlink="folHlink"/>
  <p:notesStyle>
    <a:lvl1pPr marL="0" algn="l" defTabSz="914377" rtl="0" eaLnBrk="1" latinLnBrk="0" hangingPunct="1">
      <a:defRPr sz="1200" kern="1200">
        <a:solidFill>
          <a:schemeClr val="tx1"/>
        </a:solidFill>
        <a:latin typeface="+mn-lt"/>
        <a:ea typeface="+mn-ea"/>
        <a:cs typeface="+mn-cs"/>
      </a:defRPr>
    </a:lvl1pPr>
    <a:lvl2pPr marL="457189" algn="l" defTabSz="914377" rtl="0" eaLnBrk="1" latinLnBrk="0" hangingPunct="1">
      <a:defRPr sz="1200" kern="1200">
        <a:solidFill>
          <a:schemeClr val="tx1"/>
        </a:solidFill>
        <a:latin typeface="+mn-lt"/>
        <a:ea typeface="+mn-ea"/>
        <a:cs typeface="+mn-cs"/>
      </a:defRPr>
    </a:lvl2pPr>
    <a:lvl3pPr marL="914377" algn="l" defTabSz="914377" rtl="0" eaLnBrk="1" latinLnBrk="0" hangingPunct="1">
      <a:defRPr sz="1200" kern="1200">
        <a:solidFill>
          <a:schemeClr val="tx1"/>
        </a:solidFill>
        <a:latin typeface="+mn-lt"/>
        <a:ea typeface="+mn-ea"/>
        <a:cs typeface="+mn-cs"/>
      </a:defRPr>
    </a:lvl3pPr>
    <a:lvl4pPr marL="1371566" algn="l" defTabSz="914377" rtl="0" eaLnBrk="1" latinLnBrk="0" hangingPunct="1">
      <a:defRPr sz="1200" kern="1200">
        <a:solidFill>
          <a:schemeClr val="tx1"/>
        </a:solidFill>
        <a:latin typeface="+mn-lt"/>
        <a:ea typeface="+mn-ea"/>
        <a:cs typeface="+mn-cs"/>
      </a:defRPr>
    </a:lvl4pPr>
    <a:lvl5pPr marL="1828754" algn="l" defTabSz="914377" rtl="0" eaLnBrk="1" latinLnBrk="0" hangingPunct="1">
      <a:defRPr sz="1200" kern="1200">
        <a:solidFill>
          <a:schemeClr val="tx1"/>
        </a:solidFill>
        <a:latin typeface="+mn-lt"/>
        <a:ea typeface="+mn-ea"/>
        <a:cs typeface="+mn-cs"/>
      </a:defRPr>
    </a:lvl5pPr>
    <a:lvl6pPr marL="2285943" algn="l" defTabSz="914377" rtl="0" eaLnBrk="1" latinLnBrk="0" hangingPunct="1">
      <a:defRPr sz="1200" kern="1200">
        <a:solidFill>
          <a:schemeClr val="tx1"/>
        </a:solidFill>
        <a:latin typeface="+mn-lt"/>
        <a:ea typeface="+mn-ea"/>
        <a:cs typeface="+mn-cs"/>
      </a:defRPr>
    </a:lvl6pPr>
    <a:lvl7pPr marL="2743131" algn="l" defTabSz="914377" rtl="0" eaLnBrk="1" latinLnBrk="0" hangingPunct="1">
      <a:defRPr sz="1200" kern="1200">
        <a:solidFill>
          <a:schemeClr val="tx1"/>
        </a:solidFill>
        <a:latin typeface="+mn-lt"/>
        <a:ea typeface="+mn-ea"/>
        <a:cs typeface="+mn-cs"/>
      </a:defRPr>
    </a:lvl7pPr>
    <a:lvl8pPr marL="3200320" algn="l" defTabSz="914377" rtl="0" eaLnBrk="1" latinLnBrk="0" hangingPunct="1">
      <a:defRPr sz="1200" kern="1200">
        <a:solidFill>
          <a:schemeClr val="tx1"/>
        </a:solidFill>
        <a:latin typeface="+mn-lt"/>
        <a:ea typeface="+mn-ea"/>
        <a:cs typeface="+mn-cs"/>
      </a:defRPr>
    </a:lvl8pPr>
    <a:lvl9pPr marL="3657509" algn="l" defTabSz="914377"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b="1" dirty="0"/>
              <a:t>Rubrik: Skogsindustri i världen</a:t>
            </a:r>
          </a:p>
          <a:p>
            <a:r>
              <a:rPr lang="sv-SE" b="1" dirty="0"/>
              <a:t>Ingress: Efter Kanada är Sverige världens största skogsindustrination om vi ser till exportandelen. Produktionsmässigt finns det dock ytterligare några länder som är större än Sverige.</a:t>
            </a:r>
          </a:p>
          <a:p>
            <a:endParaRPr lang="sv-SE" dirty="0"/>
          </a:p>
          <a:p>
            <a:pPr eaLnBrk="1" hangingPunct="1">
              <a:spcBef>
                <a:spcPct val="0"/>
              </a:spcBef>
            </a:pPr>
            <a:r>
              <a:rPr lang="sv-SE" baseline="0" noProof="0" dirty="0"/>
              <a:t>Nästan hälften av världens papper produceras i Asien. Medan Asien tillverkar 198 miljoner ton papper 2017 tillverkade Europa 109 miljoner ton och Nordamerika 82 miljoner ton.</a:t>
            </a:r>
            <a:endParaRPr lang="sv-SE" noProof="0" dirty="0"/>
          </a:p>
          <a:p>
            <a:endParaRPr lang="sv-SE" dirty="0"/>
          </a:p>
        </p:txBody>
      </p:sp>
      <p:sp>
        <p:nvSpPr>
          <p:cNvPr id="4" name="Platshållare för bildnummer 3"/>
          <p:cNvSpPr>
            <a:spLocks noGrp="1"/>
          </p:cNvSpPr>
          <p:nvPr>
            <p:ph type="sldNum" sz="quarter" idx="5"/>
          </p:nvPr>
        </p:nvSpPr>
        <p:spPr/>
        <p:txBody>
          <a:bodyPr/>
          <a:lstStyle/>
          <a:p>
            <a:fld id="{D0B863A3-F6DA-432C-A68C-0B1EB56ED58E}" type="slidenum">
              <a:rPr lang="sv-SE" smtClean="0"/>
              <a:t>1</a:t>
            </a:fld>
            <a:endParaRPr lang="sv-SE"/>
          </a:p>
        </p:txBody>
      </p:sp>
    </p:spTree>
    <p:extLst>
      <p:ext uri="{BB962C8B-B14F-4D97-AF65-F5344CB8AC3E}">
        <p14:creationId xmlns:p14="http://schemas.microsoft.com/office/powerpoint/2010/main" val="37841702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eaLnBrk="1" hangingPunct="1">
              <a:spcBef>
                <a:spcPct val="0"/>
              </a:spcBef>
            </a:pPr>
            <a:r>
              <a:rPr lang="sv-SE" baseline="0" noProof="0" dirty="0"/>
              <a:t>USA och Kanada står för 35 procent av världens massaproduktion, med Europa som god två på 25 procent. I ton räknat producerade Nordamerika 64 miljoner 2017, Europa 47 miljoner och Asien 40 miljoner.</a:t>
            </a:r>
            <a:endParaRPr lang="sv-SE" noProof="0" dirty="0"/>
          </a:p>
          <a:p>
            <a:pPr eaLnBrk="1" hangingPunct="1">
              <a:spcBef>
                <a:spcPct val="0"/>
              </a:spcBef>
            </a:pPr>
            <a:r>
              <a:rPr lang="en-US" dirty="0"/>
              <a:t>Av</a:t>
            </a:r>
            <a:r>
              <a:rPr lang="en-US" baseline="0" dirty="0"/>
              <a:t> de 184 </a:t>
            </a:r>
            <a:r>
              <a:rPr lang="en-US" baseline="0" dirty="0" err="1"/>
              <a:t>miljoner</a:t>
            </a:r>
            <a:r>
              <a:rPr lang="en-US" baseline="0" dirty="0"/>
              <a:t> ton </a:t>
            </a:r>
            <a:r>
              <a:rPr lang="en-US" baseline="0" dirty="0" err="1"/>
              <a:t>massa</a:t>
            </a:r>
            <a:r>
              <a:rPr lang="en-US" baseline="0" dirty="0"/>
              <a:t> </a:t>
            </a:r>
            <a:r>
              <a:rPr lang="en-US" baseline="0" dirty="0" err="1"/>
              <a:t>som</a:t>
            </a:r>
            <a:r>
              <a:rPr lang="en-US" baseline="0" dirty="0"/>
              <a:t> </a:t>
            </a:r>
            <a:r>
              <a:rPr lang="sv-SE" baseline="0" noProof="0" dirty="0"/>
              <a:t>producerades 2017 utgjorde kemisk massa </a:t>
            </a:r>
            <a:r>
              <a:rPr lang="sv-SE" noProof="0" dirty="0"/>
              <a:t>77 procent</a:t>
            </a:r>
            <a:r>
              <a:rPr lang="en-US" baseline="0" dirty="0"/>
              <a:t>.</a:t>
            </a:r>
            <a:endParaRPr lang="en-US" dirty="0"/>
          </a:p>
          <a:p>
            <a:endParaRPr lang="sv-SE" dirty="0"/>
          </a:p>
        </p:txBody>
      </p:sp>
      <p:sp>
        <p:nvSpPr>
          <p:cNvPr id="4" name="Platshållare för bildnummer 3"/>
          <p:cNvSpPr>
            <a:spLocks noGrp="1"/>
          </p:cNvSpPr>
          <p:nvPr>
            <p:ph type="sldNum" sz="quarter" idx="5"/>
          </p:nvPr>
        </p:nvSpPr>
        <p:spPr/>
        <p:txBody>
          <a:bodyPr/>
          <a:lstStyle/>
          <a:p>
            <a:fld id="{D0B863A3-F6DA-432C-A68C-0B1EB56ED58E}" type="slidenum">
              <a:rPr lang="sv-SE" smtClean="0"/>
              <a:t>2</a:t>
            </a:fld>
            <a:endParaRPr lang="sv-SE"/>
          </a:p>
        </p:txBody>
      </p:sp>
    </p:spTree>
    <p:extLst>
      <p:ext uri="{BB962C8B-B14F-4D97-AF65-F5344CB8AC3E}">
        <p14:creationId xmlns:p14="http://schemas.microsoft.com/office/powerpoint/2010/main" val="17544404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Enligt de senaste siffrorna från 2017 är Sverige världens näst största exportör av massa, </a:t>
            </a:r>
            <a:r>
              <a:rPr lang="sv-SE" baseline="0" dirty="0"/>
              <a:t>papper och sågade trävaror. Vi är en stor skogsnation med en effektiv produktion. Samtidigt har vi en förhållandevis liten befolkning, vilket gör att den internationella marknaden är viktig för de svenska företagen. </a:t>
            </a:r>
            <a:r>
              <a:rPr lang="sv-SE" dirty="0"/>
              <a:t>Tittar vi enbart på massa är Sverige nummer sex i världen. Här toppar </a:t>
            </a:r>
            <a:r>
              <a:rPr lang="sv-SE" baseline="0" dirty="0"/>
              <a:t>Brasilien, Kanada och USA listan. Inom papper är Sverige nummer fyra, efter Tyskland, USA och Finland. Inom sågade trävaror innehar vi en tredjeplats efter Kanada och Ryssland.</a:t>
            </a:r>
          </a:p>
        </p:txBody>
      </p:sp>
      <p:sp>
        <p:nvSpPr>
          <p:cNvPr id="4" name="Platshållare för bildnummer 3"/>
          <p:cNvSpPr>
            <a:spLocks noGrp="1"/>
          </p:cNvSpPr>
          <p:nvPr>
            <p:ph type="sldNum" sz="quarter" idx="10"/>
          </p:nvPr>
        </p:nvSpPr>
        <p:spPr/>
        <p:txBody>
          <a:bodyPr/>
          <a:lstStyle/>
          <a:p>
            <a:fld id="{D0B863A3-F6DA-432C-A68C-0B1EB56ED58E}" type="slidenum">
              <a:rPr lang="sv-SE" smtClean="0"/>
              <a:t>3</a:t>
            </a:fld>
            <a:endParaRPr lang="sv-SE"/>
          </a:p>
        </p:txBody>
      </p:sp>
    </p:spTree>
    <p:extLst>
      <p:ext uri="{BB962C8B-B14F-4D97-AF65-F5344CB8AC3E}">
        <p14:creationId xmlns:p14="http://schemas.microsoft.com/office/powerpoint/2010/main" val="21165205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Av världsproduktionen av massa konsumeras en stor del i det egna landet vilket kan förklaras med att massan går direkt vidare till de egna pappersbruken. Sverige har en jämförelsevis hög exportandel. </a:t>
            </a:r>
          </a:p>
        </p:txBody>
      </p:sp>
      <p:sp>
        <p:nvSpPr>
          <p:cNvPr id="4" name="Platshållare för bildnummer 3"/>
          <p:cNvSpPr>
            <a:spLocks noGrp="1"/>
          </p:cNvSpPr>
          <p:nvPr>
            <p:ph type="sldNum" sz="quarter" idx="5"/>
          </p:nvPr>
        </p:nvSpPr>
        <p:spPr/>
        <p:txBody>
          <a:bodyPr/>
          <a:lstStyle/>
          <a:p>
            <a:fld id="{D0B863A3-F6DA-432C-A68C-0B1EB56ED58E}" type="slidenum">
              <a:rPr lang="sv-SE" smtClean="0"/>
              <a:t>4</a:t>
            </a:fld>
            <a:endParaRPr lang="sv-SE"/>
          </a:p>
        </p:txBody>
      </p:sp>
    </p:spTree>
    <p:extLst>
      <p:ext uri="{BB962C8B-B14F-4D97-AF65-F5344CB8AC3E}">
        <p14:creationId xmlns:p14="http://schemas.microsoft.com/office/powerpoint/2010/main" val="9523032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Även pappret konsumeras i hög utsträckning i det land det produceras i. Kanada men framför allt Sverige och Finland utgör undantagen med en hög exportandel.</a:t>
            </a:r>
          </a:p>
        </p:txBody>
      </p:sp>
      <p:sp>
        <p:nvSpPr>
          <p:cNvPr id="4" name="Platshållare för bildnummer 3"/>
          <p:cNvSpPr>
            <a:spLocks noGrp="1"/>
          </p:cNvSpPr>
          <p:nvPr>
            <p:ph type="sldNum" sz="quarter" idx="5"/>
          </p:nvPr>
        </p:nvSpPr>
        <p:spPr/>
        <p:txBody>
          <a:bodyPr/>
          <a:lstStyle/>
          <a:p>
            <a:fld id="{D0B863A3-F6DA-432C-A68C-0B1EB56ED58E}" type="slidenum">
              <a:rPr lang="sv-SE" smtClean="0"/>
              <a:t>5</a:t>
            </a:fld>
            <a:endParaRPr lang="sv-SE"/>
          </a:p>
        </p:txBody>
      </p:sp>
    </p:spTree>
    <p:extLst>
      <p:ext uri="{BB962C8B-B14F-4D97-AF65-F5344CB8AC3E}">
        <p14:creationId xmlns:p14="http://schemas.microsoft.com/office/powerpoint/2010/main" val="14579764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b="0" i="0" dirty="0"/>
              <a:t>Sedan 1975 har pappersproduktionen ökat konstant i världen. Massaproduktionen ligger däremot relativt stabilt. Det senare kan förklaras genom den ökande användningen av returpapper i pappersproduktionen. </a:t>
            </a:r>
          </a:p>
          <a:p>
            <a:endParaRPr lang="sv-SE" b="1" i="1" dirty="0"/>
          </a:p>
          <a:p>
            <a:endParaRPr lang="sv-SE" b="1" i="1" dirty="0"/>
          </a:p>
        </p:txBody>
      </p:sp>
      <p:sp>
        <p:nvSpPr>
          <p:cNvPr id="4" name="Platshållare för bildnummer 3"/>
          <p:cNvSpPr>
            <a:spLocks noGrp="1"/>
          </p:cNvSpPr>
          <p:nvPr>
            <p:ph type="sldNum" sz="quarter" idx="10"/>
          </p:nvPr>
        </p:nvSpPr>
        <p:spPr/>
        <p:txBody>
          <a:bodyPr/>
          <a:lstStyle/>
          <a:p>
            <a:fld id="{D0B863A3-F6DA-432C-A68C-0B1EB56ED58E}" type="slidenum">
              <a:rPr lang="sv-SE" smtClean="0"/>
              <a:t>6</a:t>
            </a:fld>
            <a:endParaRPr lang="sv-SE"/>
          </a:p>
        </p:txBody>
      </p:sp>
    </p:spTree>
    <p:extLst>
      <p:ext uri="{BB962C8B-B14F-4D97-AF65-F5344CB8AC3E}">
        <p14:creationId xmlns:p14="http://schemas.microsoft.com/office/powerpoint/2010/main" val="21027503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pPr marL="0" marR="0" lvl="0" indent="0" algn="r" defTabSz="914377" rtl="0" eaLnBrk="1" fontAlgn="auto" latinLnBrk="0" hangingPunct="1">
              <a:lnSpc>
                <a:spcPct val="100000"/>
              </a:lnSpc>
              <a:spcBef>
                <a:spcPts val="0"/>
              </a:spcBef>
              <a:spcAft>
                <a:spcPts val="0"/>
              </a:spcAft>
              <a:buClrTx/>
              <a:buSzTx/>
              <a:buFontTx/>
              <a:buNone/>
              <a:tabLst/>
              <a:defRPr/>
            </a:pPr>
            <a:fld id="{D0B863A3-F6DA-432C-A68C-0B1EB56ED58E}" type="slidenum">
              <a:rPr kumimoji="0" lang="sv-SE" sz="1200" b="0" i="0" u="none" strike="noStrike" kern="1200" cap="none" spc="0" normalizeH="0" baseline="0" noProof="0" smtClean="0">
                <a:ln>
                  <a:noFill/>
                </a:ln>
                <a:solidFill>
                  <a:srgbClr val="000000"/>
                </a:solidFill>
                <a:effectLst/>
                <a:uLnTx/>
                <a:uFillTx/>
                <a:latin typeface="Century Gothic"/>
                <a:ea typeface="+mn-ea"/>
                <a:cs typeface="+mn-cs"/>
              </a:rPr>
              <a:pPr marL="0" marR="0" lvl="0" indent="0" algn="r" defTabSz="914377" rtl="0" eaLnBrk="1" fontAlgn="auto" latinLnBrk="0" hangingPunct="1">
                <a:lnSpc>
                  <a:spcPct val="100000"/>
                </a:lnSpc>
                <a:spcBef>
                  <a:spcPts val="0"/>
                </a:spcBef>
                <a:spcAft>
                  <a:spcPts val="0"/>
                </a:spcAft>
                <a:buClrTx/>
                <a:buSzTx/>
                <a:buFontTx/>
                <a:buNone/>
                <a:tabLst/>
                <a:defRPr/>
              </a:pPr>
              <a:t>7</a:t>
            </a:fld>
            <a:endParaRPr kumimoji="0" lang="sv-SE" sz="1200" b="0" i="0" u="none" strike="noStrike" kern="1200" cap="none" spc="0" normalizeH="0" baseline="0" noProof="0">
              <a:ln>
                <a:noFill/>
              </a:ln>
              <a:solidFill>
                <a:srgbClr val="000000"/>
              </a:solidFill>
              <a:effectLst/>
              <a:uLnTx/>
              <a:uFillTx/>
              <a:latin typeface="Century Gothic"/>
              <a:ea typeface="+mn-ea"/>
              <a:cs typeface="+mn-cs"/>
            </a:endParaRPr>
          </a:p>
        </p:txBody>
      </p:sp>
    </p:spTree>
    <p:extLst>
      <p:ext uri="{BB962C8B-B14F-4D97-AF65-F5344CB8AC3E}">
        <p14:creationId xmlns:p14="http://schemas.microsoft.com/office/powerpoint/2010/main" val="3632128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pPr marL="0" marR="0" lvl="0" indent="0" algn="r" defTabSz="914377" rtl="0" eaLnBrk="1" fontAlgn="auto" latinLnBrk="0" hangingPunct="1">
              <a:lnSpc>
                <a:spcPct val="100000"/>
              </a:lnSpc>
              <a:spcBef>
                <a:spcPts val="0"/>
              </a:spcBef>
              <a:spcAft>
                <a:spcPts val="0"/>
              </a:spcAft>
              <a:buClrTx/>
              <a:buSzTx/>
              <a:buFontTx/>
              <a:buNone/>
              <a:tabLst/>
              <a:defRPr/>
            </a:pPr>
            <a:fld id="{D0B863A3-F6DA-432C-A68C-0B1EB56ED58E}" type="slidenum">
              <a:rPr kumimoji="0" lang="sv-SE" sz="1200" b="0" i="0" u="none" strike="noStrike" kern="1200" cap="none" spc="0" normalizeH="0" baseline="0" noProof="0" smtClean="0">
                <a:ln>
                  <a:noFill/>
                </a:ln>
                <a:solidFill>
                  <a:srgbClr val="000000"/>
                </a:solidFill>
                <a:effectLst/>
                <a:uLnTx/>
                <a:uFillTx/>
                <a:latin typeface="Century Gothic"/>
                <a:ea typeface="+mn-ea"/>
                <a:cs typeface="+mn-cs"/>
              </a:rPr>
              <a:pPr marL="0" marR="0" lvl="0" indent="0" algn="r" defTabSz="914377" rtl="0" eaLnBrk="1" fontAlgn="auto" latinLnBrk="0" hangingPunct="1">
                <a:lnSpc>
                  <a:spcPct val="100000"/>
                </a:lnSpc>
                <a:spcBef>
                  <a:spcPts val="0"/>
                </a:spcBef>
                <a:spcAft>
                  <a:spcPts val="0"/>
                </a:spcAft>
                <a:buClrTx/>
                <a:buSzTx/>
                <a:buFontTx/>
                <a:buNone/>
                <a:tabLst/>
                <a:defRPr/>
              </a:pPr>
              <a:t>8</a:t>
            </a:fld>
            <a:endParaRPr kumimoji="0" lang="sv-SE" sz="1200" b="0" i="0" u="none" strike="noStrike" kern="1200" cap="none" spc="0" normalizeH="0" baseline="0" noProof="0">
              <a:ln>
                <a:noFill/>
              </a:ln>
              <a:solidFill>
                <a:srgbClr val="000000"/>
              </a:solidFill>
              <a:effectLst/>
              <a:uLnTx/>
              <a:uFillTx/>
              <a:latin typeface="Century Gothic"/>
              <a:ea typeface="+mn-ea"/>
              <a:cs typeface="+mn-cs"/>
            </a:endParaRPr>
          </a:p>
        </p:txBody>
      </p:sp>
    </p:spTree>
    <p:extLst>
      <p:ext uri="{BB962C8B-B14F-4D97-AF65-F5344CB8AC3E}">
        <p14:creationId xmlns:p14="http://schemas.microsoft.com/office/powerpoint/2010/main" val="14268678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eaLnBrk="1" hangingPunct="1">
              <a:spcBef>
                <a:spcPct val="0"/>
              </a:spcBef>
            </a:pPr>
            <a:r>
              <a:rPr lang="sv-SE" noProof="0" dirty="0"/>
              <a:t>Under 2017 producerades</a:t>
            </a:r>
            <a:r>
              <a:rPr lang="sv-SE" baseline="0" noProof="0" dirty="0"/>
              <a:t> 184 miljoner ton massa  i världen (2016 : 181 miljoner ton)</a:t>
            </a:r>
            <a:r>
              <a:rPr lang="en-US" baseline="0" dirty="0"/>
              <a:t>. </a:t>
            </a:r>
          </a:p>
          <a:p>
            <a:pPr eaLnBrk="1" hangingPunct="1">
              <a:spcBef>
                <a:spcPct val="0"/>
              </a:spcBef>
            </a:pPr>
            <a:r>
              <a:rPr lang="en-US" dirty="0"/>
              <a:t>Av</a:t>
            </a:r>
            <a:r>
              <a:rPr lang="en-US" baseline="0" dirty="0"/>
              <a:t> de 184 </a:t>
            </a:r>
            <a:r>
              <a:rPr lang="en-US" baseline="0" dirty="0" err="1"/>
              <a:t>miljoner</a:t>
            </a:r>
            <a:r>
              <a:rPr lang="en-US" baseline="0" dirty="0"/>
              <a:t> ton </a:t>
            </a:r>
            <a:r>
              <a:rPr lang="en-US" baseline="0" dirty="0" err="1"/>
              <a:t>massa</a:t>
            </a:r>
            <a:r>
              <a:rPr lang="en-US" baseline="0" dirty="0"/>
              <a:t> </a:t>
            </a:r>
            <a:r>
              <a:rPr lang="en-US" baseline="0" dirty="0" err="1"/>
              <a:t>som</a:t>
            </a:r>
            <a:r>
              <a:rPr lang="en-US" baseline="0" dirty="0"/>
              <a:t> </a:t>
            </a:r>
            <a:r>
              <a:rPr lang="en-US" baseline="0" dirty="0" err="1"/>
              <a:t>producerades</a:t>
            </a:r>
            <a:r>
              <a:rPr lang="en-US" baseline="0" dirty="0"/>
              <a:t> under 2017 var </a:t>
            </a:r>
            <a:r>
              <a:rPr lang="en-US" dirty="0"/>
              <a:t>138 </a:t>
            </a:r>
            <a:r>
              <a:rPr lang="en-US" dirty="0" err="1"/>
              <a:t>miljoner</a:t>
            </a:r>
            <a:r>
              <a:rPr lang="en-US" dirty="0"/>
              <a:t> ton </a:t>
            </a:r>
            <a:r>
              <a:rPr lang="en-US" baseline="0" dirty="0" err="1"/>
              <a:t>kemisk</a:t>
            </a:r>
            <a:r>
              <a:rPr lang="en-US" baseline="0" dirty="0"/>
              <a:t> </a:t>
            </a:r>
            <a:r>
              <a:rPr lang="en-US" baseline="0" dirty="0" err="1"/>
              <a:t>massa</a:t>
            </a:r>
            <a:r>
              <a:rPr lang="en-US" baseline="0" dirty="0"/>
              <a:t>, </a:t>
            </a:r>
            <a:r>
              <a:rPr lang="en-US" baseline="0" dirty="0" err="1"/>
              <a:t>vilket</a:t>
            </a:r>
            <a:r>
              <a:rPr lang="en-US" baseline="0" dirty="0"/>
              <a:t> </a:t>
            </a:r>
            <a:r>
              <a:rPr lang="en-US" baseline="0" dirty="0" err="1"/>
              <a:t>motsvarar</a:t>
            </a:r>
            <a:r>
              <a:rPr lang="en-US" baseline="0" dirty="0"/>
              <a:t> 77 </a:t>
            </a:r>
            <a:r>
              <a:rPr lang="en-US" baseline="0" dirty="0" err="1"/>
              <a:t>procent</a:t>
            </a:r>
            <a:r>
              <a:rPr lang="en-US" baseline="0" dirty="0"/>
              <a:t> av den </a:t>
            </a:r>
            <a:r>
              <a:rPr lang="en-US" baseline="0" dirty="0" err="1"/>
              <a:t>totala</a:t>
            </a:r>
            <a:r>
              <a:rPr lang="en-US" baseline="0" dirty="0"/>
              <a:t> </a:t>
            </a:r>
            <a:r>
              <a:rPr lang="en-US" baseline="0" dirty="0" err="1"/>
              <a:t>produktionen</a:t>
            </a:r>
            <a:endParaRPr lang="en-US" dirty="0"/>
          </a:p>
          <a:p>
            <a:endParaRPr lang="sv-SE" dirty="0"/>
          </a:p>
        </p:txBody>
      </p:sp>
      <p:sp>
        <p:nvSpPr>
          <p:cNvPr id="4" name="Platshållare för bildnummer 3"/>
          <p:cNvSpPr>
            <a:spLocks noGrp="1"/>
          </p:cNvSpPr>
          <p:nvPr>
            <p:ph type="sldNum" sz="quarter" idx="5"/>
          </p:nvPr>
        </p:nvSpPr>
        <p:spPr/>
        <p:txBody>
          <a:bodyPr/>
          <a:lstStyle/>
          <a:p>
            <a:fld id="{D0B863A3-F6DA-432C-A68C-0B1EB56ED58E}" type="slidenum">
              <a:rPr lang="sv-SE" smtClean="0"/>
              <a:t>9</a:t>
            </a:fld>
            <a:endParaRPr lang="sv-SE"/>
          </a:p>
        </p:txBody>
      </p:sp>
    </p:spTree>
    <p:extLst>
      <p:ext uri="{BB962C8B-B14F-4D97-AF65-F5344CB8AC3E}">
        <p14:creationId xmlns:p14="http://schemas.microsoft.com/office/powerpoint/2010/main" val="2224443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 huvudlogo">
    <p:bg>
      <p:bgPr>
        <a:solidFill>
          <a:schemeClr val="bg1"/>
        </a:solidFill>
        <a:effectLst/>
      </p:bgPr>
    </p:bg>
    <p:spTree>
      <p:nvGrpSpPr>
        <p:cNvPr id="1" name=""/>
        <p:cNvGrpSpPr/>
        <p:nvPr/>
      </p:nvGrpSpPr>
      <p:grpSpPr>
        <a:xfrm>
          <a:off x="0" y="0"/>
          <a:ext cx="0" cy="0"/>
          <a:chOff x="0" y="0"/>
          <a:chExt cx="0" cy="0"/>
        </a:xfrm>
      </p:grpSpPr>
      <p:sp>
        <p:nvSpPr>
          <p:cNvPr id="2" name="Rubrik 1"/>
          <p:cNvSpPr>
            <a:spLocks noGrp="1"/>
          </p:cNvSpPr>
          <p:nvPr>
            <p:ph type="ctrTitle"/>
          </p:nvPr>
        </p:nvSpPr>
        <p:spPr>
          <a:xfrm>
            <a:off x="952106" y="3429000"/>
            <a:ext cx="6480000" cy="972000"/>
          </a:xfrm>
        </p:spPr>
        <p:txBody>
          <a:bodyPr anchor="b"/>
          <a:lstStyle>
            <a:lvl1pPr algn="l">
              <a:defRPr sz="3200">
                <a:solidFill>
                  <a:schemeClr val="bg1"/>
                </a:solidFill>
              </a:defRPr>
            </a:lvl1pPr>
          </a:lstStyle>
          <a:p>
            <a:r>
              <a:rPr lang="sv-SE"/>
              <a:t>Klicka här för att ändra mall för rubrikformat</a:t>
            </a:r>
            <a:endParaRPr lang="sv-SE" dirty="0"/>
          </a:p>
        </p:txBody>
      </p:sp>
      <p:sp>
        <p:nvSpPr>
          <p:cNvPr id="3" name="Underrubrik 2"/>
          <p:cNvSpPr>
            <a:spLocks noGrp="1"/>
          </p:cNvSpPr>
          <p:nvPr>
            <p:ph type="subTitle" idx="1"/>
          </p:nvPr>
        </p:nvSpPr>
        <p:spPr>
          <a:xfrm>
            <a:off x="952106" y="4653635"/>
            <a:ext cx="6480000" cy="1126454"/>
          </a:xfrm>
        </p:spPr>
        <p:txBody>
          <a:bodyPr/>
          <a:lstStyle>
            <a:lvl1pPr marL="0" indent="0" algn="l">
              <a:buNone/>
              <a:defRPr sz="1600">
                <a:solidFill>
                  <a:schemeClr val="bg1"/>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sv-SE"/>
              <a:t>Klicka här för att ändra mall för underrubrikformat</a:t>
            </a:r>
            <a:endParaRPr lang="sv-SE" dirty="0"/>
          </a:p>
        </p:txBody>
      </p:sp>
    </p:spTree>
    <p:extLst>
      <p:ext uri="{BB962C8B-B14F-4D97-AF65-F5344CB8AC3E}">
        <p14:creationId xmlns:p14="http://schemas.microsoft.com/office/powerpoint/2010/main" val="421305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Grön Cirkel - svart logo">
    <p:bg>
      <p:bgPr>
        <a:solidFill>
          <a:schemeClr val="bg1"/>
        </a:solidFill>
        <a:effectLst/>
      </p:bgPr>
    </p:bg>
    <p:spTree>
      <p:nvGrpSpPr>
        <p:cNvPr id="1" name=""/>
        <p:cNvGrpSpPr/>
        <p:nvPr/>
      </p:nvGrpSpPr>
      <p:grpSpPr>
        <a:xfrm>
          <a:off x="0" y="0"/>
          <a:ext cx="0" cy="0"/>
          <a:chOff x="0" y="0"/>
          <a:chExt cx="0" cy="0"/>
        </a:xfrm>
      </p:grpSpPr>
      <p:sp>
        <p:nvSpPr>
          <p:cNvPr id="4" name="Ellips 3">
            <a:extLst>
              <a:ext uri="{FF2B5EF4-FFF2-40B4-BE49-F238E27FC236}">
                <a16:creationId xmlns:a16="http://schemas.microsoft.com/office/drawing/2014/main" id="{E21E450F-9D0B-47E9-8C26-3A203CB5AF67}"/>
              </a:ext>
            </a:extLst>
          </p:cNvPr>
          <p:cNvSpPr/>
          <p:nvPr userDrawn="1"/>
        </p:nvSpPr>
        <p:spPr bwMode="ltGray">
          <a:xfrm>
            <a:off x="961630" y="734650"/>
            <a:ext cx="5399999" cy="5399999"/>
          </a:xfrm>
          <a:prstGeom prst="ellipse">
            <a:avLst/>
          </a:prstGeom>
          <a:solidFill>
            <a:schemeClr val="accent1">
              <a:alpha val="6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a:xfrm>
            <a:off x="1695055" y="2019300"/>
            <a:ext cx="3960000" cy="972000"/>
          </a:xfrm>
        </p:spPr>
        <p:txBody>
          <a:bodyPr anchor="b"/>
          <a:lstStyle>
            <a:lvl1pPr>
              <a:defRPr sz="3200">
                <a:solidFill>
                  <a:schemeClr val="bg1"/>
                </a:solidFill>
              </a:defRPr>
            </a:lvl1pPr>
          </a:lstStyle>
          <a:p>
            <a:r>
              <a:rPr lang="sv-SE"/>
              <a:t>Klicka här för att ändra mall för rubrikformat</a:t>
            </a:r>
            <a:endParaRPr lang="sv-SE" dirty="0"/>
          </a:p>
        </p:txBody>
      </p:sp>
      <p:sp>
        <p:nvSpPr>
          <p:cNvPr id="8" name="Platshållare för text 5">
            <a:extLst>
              <a:ext uri="{FF2B5EF4-FFF2-40B4-BE49-F238E27FC236}">
                <a16:creationId xmlns:a16="http://schemas.microsoft.com/office/drawing/2014/main" id="{1724C944-43DC-4C6C-BDDD-F11A7C21294F}"/>
              </a:ext>
            </a:extLst>
          </p:cNvPr>
          <p:cNvSpPr>
            <a:spLocks noGrp="1"/>
          </p:cNvSpPr>
          <p:nvPr>
            <p:ph type="body" sz="quarter" idx="10"/>
          </p:nvPr>
        </p:nvSpPr>
        <p:spPr>
          <a:xfrm>
            <a:off x="1695450" y="3429000"/>
            <a:ext cx="3959225" cy="1495425"/>
          </a:xfrm>
        </p:spPr>
        <p:txBody>
          <a:bodyPr>
            <a:normAutofit/>
          </a:bodyPr>
          <a:lstStyle>
            <a:lvl1pPr marL="0" indent="0">
              <a:buFontTx/>
              <a:buNone/>
              <a:defRPr>
                <a:solidFill>
                  <a:schemeClr val="bg1"/>
                </a:solidFill>
              </a:defRPr>
            </a:lvl1pPr>
            <a:lvl2pPr marL="232194" indent="0">
              <a:buFontTx/>
              <a:buNone/>
              <a:defRPr>
                <a:solidFill>
                  <a:schemeClr val="bg1"/>
                </a:solidFill>
              </a:defRPr>
            </a:lvl2pPr>
            <a:lvl3pPr marL="462589" indent="0">
              <a:buFontTx/>
              <a:buNone/>
              <a:defRPr>
                <a:solidFill>
                  <a:schemeClr val="bg1"/>
                </a:solidFill>
              </a:defRPr>
            </a:lvl3pPr>
            <a:lvl4pPr marL="692983" indent="0">
              <a:buFontTx/>
              <a:buNone/>
              <a:defRPr>
                <a:solidFill>
                  <a:schemeClr val="bg1"/>
                </a:solidFill>
              </a:defRPr>
            </a:lvl4pPr>
            <a:lvl5pPr marL="887378" indent="0">
              <a:buFontTx/>
              <a:buNone/>
              <a:defRPr>
                <a:solidFill>
                  <a:schemeClr val="bg1"/>
                </a:solidFil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pic>
        <p:nvPicPr>
          <p:cNvPr id="9" name="Bildobjekt 8">
            <a:extLst>
              <a:ext uri="{FF2B5EF4-FFF2-40B4-BE49-F238E27FC236}">
                <a16:creationId xmlns:a16="http://schemas.microsoft.com/office/drawing/2014/main" id="{6A5E0007-571B-421E-A435-00CA099011EE}"/>
              </a:ext>
            </a:extLst>
          </p:cNvPr>
          <p:cNvPicPr>
            <a:picLocks noChangeAspect="1"/>
          </p:cNvPicPr>
          <p:nvPr userDrawn="1"/>
        </p:nvPicPr>
        <p:blipFill>
          <a:blip r:embed="rId2"/>
          <a:stretch>
            <a:fillRect/>
          </a:stretch>
        </p:blipFill>
        <p:spPr>
          <a:xfrm>
            <a:off x="10011186" y="6125490"/>
            <a:ext cx="1772827" cy="400723"/>
          </a:xfrm>
          <a:prstGeom prst="rect">
            <a:avLst/>
          </a:prstGeom>
        </p:spPr>
      </p:pic>
    </p:spTree>
    <p:extLst>
      <p:ext uri="{BB962C8B-B14F-4D97-AF65-F5344CB8AC3E}">
        <p14:creationId xmlns:p14="http://schemas.microsoft.com/office/powerpoint/2010/main" val="3039979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å Cirkel - huvudlogo">
    <p:bg>
      <p:bgPr>
        <a:solidFill>
          <a:schemeClr val="bg1"/>
        </a:solidFill>
        <a:effectLst/>
      </p:bgPr>
    </p:bg>
    <p:spTree>
      <p:nvGrpSpPr>
        <p:cNvPr id="1" name=""/>
        <p:cNvGrpSpPr/>
        <p:nvPr/>
      </p:nvGrpSpPr>
      <p:grpSpPr>
        <a:xfrm>
          <a:off x="0" y="0"/>
          <a:ext cx="0" cy="0"/>
          <a:chOff x="0" y="0"/>
          <a:chExt cx="0" cy="0"/>
        </a:xfrm>
      </p:grpSpPr>
      <p:sp>
        <p:nvSpPr>
          <p:cNvPr id="4" name="Ellips 3">
            <a:extLst>
              <a:ext uri="{FF2B5EF4-FFF2-40B4-BE49-F238E27FC236}">
                <a16:creationId xmlns:a16="http://schemas.microsoft.com/office/drawing/2014/main" id="{E21E450F-9D0B-47E9-8C26-3A203CB5AF67}"/>
              </a:ext>
            </a:extLst>
          </p:cNvPr>
          <p:cNvSpPr/>
          <p:nvPr userDrawn="1"/>
        </p:nvSpPr>
        <p:spPr bwMode="ltGray">
          <a:xfrm>
            <a:off x="961630" y="734650"/>
            <a:ext cx="5399999" cy="5399999"/>
          </a:xfrm>
          <a:prstGeom prst="ellipse">
            <a:avLst/>
          </a:prstGeom>
          <a:solidFill>
            <a:schemeClr val="accent2">
              <a:alpha val="6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a:xfrm>
            <a:off x="1695055" y="2019300"/>
            <a:ext cx="3960000" cy="972000"/>
          </a:xfrm>
        </p:spPr>
        <p:txBody>
          <a:bodyPr anchor="b"/>
          <a:lstStyle>
            <a:lvl1pPr>
              <a:defRPr sz="3200">
                <a:solidFill>
                  <a:schemeClr val="bg1"/>
                </a:solidFill>
              </a:defRPr>
            </a:lvl1pPr>
          </a:lstStyle>
          <a:p>
            <a:r>
              <a:rPr lang="sv-SE"/>
              <a:t>Klicka här för att ändra mall för rubrikformat</a:t>
            </a:r>
            <a:endParaRPr lang="sv-SE" dirty="0"/>
          </a:p>
        </p:txBody>
      </p:sp>
      <p:sp>
        <p:nvSpPr>
          <p:cNvPr id="8" name="Platshållare för text 5">
            <a:extLst>
              <a:ext uri="{FF2B5EF4-FFF2-40B4-BE49-F238E27FC236}">
                <a16:creationId xmlns:a16="http://schemas.microsoft.com/office/drawing/2014/main" id="{1724C944-43DC-4C6C-BDDD-F11A7C21294F}"/>
              </a:ext>
            </a:extLst>
          </p:cNvPr>
          <p:cNvSpPr>
            <a:spLocks noGrp="1"/>
          </p:cNvSpPr>
          <p:nvPr>
            <p:ph type="body" sz="quarter" idx="10"/>
          </p:nvPr>
        </p:nvSpPr>
        <p:spPr>
          <a:xfrm>
            <a:off x="1695450" y="3429000"/>
            <a:ext cx="3959225" cy="1495425"/>
          </a:xfrm>
        </p:spPr>
        <p:txBody>
          <a:bodyPr>
            <a:normAutofit/>
          </a:bodyPr>
          <a:lstStyle>
            <a:lvl1pPr marL="0" indent="0">
              <a:buFontTx/>
              <a:buNone/>
              <a:defRPr>
                <a:solidFill>
                  <a:schemeClr val="bg1"/>
                </a:solidFill>
              </a:defRPr>
            </a:lvl1pPr>
            <a:lvl2pPr marL="232194" indent="0">
              <a:buFontTx/>
              <a:buNone/>
              <a:defRPr>
                <a:solidFill>
                  <a:schemeClr val="bg1"/>
                </a:solidFill>
              </a:defRPr>
            </a:lvl2pPr>
            <a:lvl3pPr marL="462589" indent="0">
              <a:buFontTx/>
              <a:buNone/>
              <a:defRPr>
                <a:solidFill>
                  <a:schemeClr val="bg1"/>
                </a:solidFill>
              </a:defRPr>
            </a:lvl3pPr>
            <a:lvl4pPr marL="692983" indent="0">
              <a:buFontTx/>
              <a:buNone/>
              <a:defRPr>
                <a:solidFill>
                  <a:schemeClr val="bg1"/>
                </a:solidFill>
              </a:defRPr>
            </a:lvl4pPr>
            <a:lvl5pPr marL="887378" indent="0">
              <a:buFontTx/>
              <a:buNone/>
              <a:defRPr>
                <a:solidFill>
                  <a:schemeClr val="bg1"/>
                </a:solidFil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39840916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Blå Cirkel - vit logo">
    <p:bg>
      <p:bgPr>
        <a:solidFill>
          <a:schemeClr val="bg1"/>
        </a:solidFill>
        <a:effectLst/>
      </p:bgPr>
    </p:bg>
    <p:spTree>
      <p:nvGrpSpPr>
        <p:cNvPr id="1" name=""/>
        <p:cNvGrpSpPr/>
        <p:nvPr/>
      </p:nvGrpSpPr>
      <p:grpSpPr>
        <a:xfrm>
          <a:off x="0" y="0"/>
          <a:ext cx="0" cy="0"/>
          <a:chOff x="0" y="0"/>
          <a:chExt cx="0" cy="0"/>
        </a:xfrm>
      </p:grpSpPr>
      <p:sp>
        <p:nvSpPr>
          <p:cNvPr id="4" name="Ellips 3">
            <a:extLst>
              <a:ext uri="{FF2B5EF4-FFF2-40B4-BE49-F238E27FC236}">
                <a16:creationId xmlns:a16="http://schemas.microsoft.com/office/drawing/2014/main" id="{E21E450F-9D0B-47E9-8C26-3A203CB5AF67}"/>
              </a:ext>
            </a:extLst>
          </p:cNvPr>
          <p:cNvSpPr/>
          <p:nvPr userDrawn="1"/>
        </p:nvSpPr>
        <p:spPr bwMode="ltGray">
          <a:xfrm>
            <a:off x="961630" y="734650"/>
            <a:ext cx="5399999" cy="5399999"/>
          </a:xfrm>
          <a:prstGeom prst="ellipse">
            <a:avLst/>
          </a:prstGeom>
          <a:solidFill>
            <a:schemeClr val="accent2">
              <a:alpha val="6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a:xfrm>
            <a:off x="1695055" y="2019300"/>
            <a:ext cx="3960000" cy="972000"/>
          </a:xfrm>
        </p:spPr>
        <p:txBody>
          <a:bodyPr anchor="b"/>
          <a:lstStyle>
            <a:lvl1pPr>
              <a:defRPr sz="3200">
                <a:solidFill>
                  <a:schemeClr val="bg1"/>
                </a:solidFill>
              </a:defRPr>
            </a:lvl1pPr>
          </a:lstStyle>
          <a:p>
            <a:r>
              <a:rPr lang="sv-SE"/>
              <a:t>Klicka här för att ändra mall för rubrikformat</a:t>
            </a:r>
            <a:endParaRPr lang="sv-SE" dirty="0"/>
          </a:p>
        </p:txBody>
      </p:sp>
      <p:sp>
        <p:nvSpPr>
          <p:cNvPr id="8" name="Platshållare för text 5">
            <a:extLst>
              <a:ext uri="{FF2B5EF4-FFF2-40B4-BE49-F238E27FC236}">
                <a16:creationId xmlns:a16="http://schemas.microsoft.com/office/drawing/2014/main" id="{1724C944-43DC-4C6C-BDDD-F11A7C21294F}"/>
              </a:ext>
            </a:extLst>
          </p:cNvPr>
          <p:cNvSpPr>
            <a:spLocks noGrp="1"/>
          </p:cNvSpPr>
          <p:nvPr>
            <p:ph type="body" sz="quarter" idx="10"/>
          </p:nvPr>
        </p:nvSpPr>
        <p:spPr>
          <a:xfrm>
            <a:off x="1695450" y="3429000"/>
            <a:ext cx="3959225" cy="1495425"/>
          </a:xfrm>
        </p:spPr>
        <p:txBody>
          <a:bodyPr>
            <a:normAutofit/>
          </a:bodyPr>
          <a:lstStyle>
            <a:lvl1pPr marL="0" indent="0">
              <a:buFontTx/>
              <a:buNone/>
              <a:defRPr>
                <a:solidFill>
                  <a:schemeClr val="bg1"/>
                </a:solidFill>
              </a:defRPr>
            </a:lvl1pPr>
            <a:lvl2pPr marL="232194" indent="0">
              <a:buFontTx/>
              <a:buNone/>
              <a:defRPr>
                <a:solidFill>
                  <a:schemeClr val="bg1"/>
                </a:solidFill>
              </a:defRPr>
            </a:lvl2pPr>
            <a:lvl3pPr marL="462589" indent="0">
              <a:buFontTx/>
              <a:buNone/>
              <a:defRPr>
                <a:solidFill>
                  <a:schemeClr val="bg1"/>
                </a:solidFill>
              </a:defRPr>
            </a:lvl3pPr>
            <a:lvl4pPr marL="692983" indent="0">
              <a:buFontTx/>
              <a:buNone/>
              <a:defRPr>
                <a:solidFill>
                  <a:schemeClr val="bg1"/>
                </a:solidFill>
              </a:defRPr>
            </a:lvl4pPr>
            <a:lvl5pPr marL="887378" indent="0">
              <a:buFontTx/>
              <a:buNone/>
              <a:defRPr>
                <a:solidFill>
                  <a:schemeClr val="bg1"/>
                </a:solidFil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pic>
        <p:nvPicPr>
          <p:cNvPr id="7" name="Bildobjekt 6">
            <a:extLst>
              <a:ext uri="{FF2B5EF4-FFF2-40B4-BE49-F238E27FC236}">
                <a16:creationId xmlns:a16="http://schemas.microsoft.com/office/drawing/2014/main" id="{11B92ED9-2692-42B2-826E-B55E2730DC80}"/>
              </a:ext>
            </a:extLst>
          </p:cNvPr>
          <p:cNvPicPr>
            <a:picLocks noChangeAspect="1"/>
          </p:cNvPicPr>
          <p:nvPr userDrawn="1"/>
        </p:nvPicPr>
        <p:blipFill>
          <a:blip r:embed="rId2"/>
          <a:stretch>
            <a:fillRect/>
          </a:stretch>
        </p:blipFill>
        <p:spPr>
          <a:xfrm>
            <a:off x="9986075" y="6116638"/>
            <a:ext cx="1797938" cy="406399"/>
          </a:xfrm>
          <a:prstGeom prst="rect">
            <a:avLst/>
          </a:prstGeom>
        </p:spPr>
      </p:pic>
    </p:spTree>
    <p:extLst>
      <p:ext uri="{BB962C8B-B14F-4D97-AF65-F5344CB8AC3E}">
        <p14:creationId xmlns:p14="http://schemas.microsoft.com/office/powerpoint/2010/main" val="21879804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Blå Cirkel - svart logo">
    <p:bg>
      <p:bgPr>
        <a:solidFill>
          <a:schemeClr val="bg1"/>
        </a:solidFill>
        <a:effectLst/>
      </p:bgPr>
    </p:bg>
    <p:spTree>
      <p:nvGrpSpPr>
        <p:cNvPr id="1" name=""/>
        <p:cNvGrpSpPr/>
        <p:nvPr/>
      </p:nvGrpSpPr>
      <p:grpSpPr>
        <a:xfrm>
          <a:off x="0" y="0"/>
          <a:ext cx="0" cy="0"/>
          <a:chOff x="0" y="0"/>
          <a:chExt cx="0" cy="0"/>
        </a:xfrm>
      </p:grpSpPr>
      <p:sp>
        <p:nvSpPr>
          <p:cNvPr id="4" name="Ellips 3">
            <a:extLst>
              <a:ext uri="{FF2B5EF4-FFF2-40B4-BE49-F238E27FC236}">
                <a16:creationId xmlns:a16="http://schemas.microsoft.com/office/drawing/2014/main" id="{E21E450F-9D0B-47E9-8C26-3A203CB5AF67}"/>
              </a:ext>
            </a:extLst>
          </p:cNvPr>
          <p:cNvSpPr/>
          <p:nvPr userDrawn="1"/>
        </p:nvSpPr>
        <p:spPr bwMode="ltGray">
          <a:xfrm>
            <a:off x="961630" y="734650"/>
            <a:ext cx="5399999" cy="5399999"/>
          </a:xfrm>
          <a:prstGeom prst="ellipse">
            <a:avLst/>
          </a:prstGeom>
          <a:solidFill>
            <a:schemeClr val="accent2">
              <a:alpha val="6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a:xfrm>
            <a:off x="1695055" y="2019300"/>
            <a:ext cx="3960000" cy="972000"/>
          </a:xfrm>
        </p:spPr>
        <p:txBody>
          <a:bodyPr anchor="b"/>
          <a:lstStyle>
            <a:lvl1pPr>
              <a:defRPr sz="3200">
                <a:solidFill>
                  <a:schemeClr val="bg1"/>
                </a:solidFill>
              </a:defRPr>
            </a:lvl1pPr>
          </a:lstStyle>
          <a:p>
            <a:r>
              <a:rPr lang="sv-SE"/>
              <a:t>Klicka här för att ändra mall för rubrikformat</a:t>
            </a:r>
            <a:endParaRPr lang="sv-SE" dirty="0"/>
          </a:p>
        </p:txBody>
      </p:sp>
      <p:sp>
        <p:nvSpPr>
          <p:cNvPr id="8" name="Platshållare för text 5">
            <a:extLst>
              <a:ext uri="{FF2B5EF4-FFF2-40B4-BE49-F238E27FC236}">
                <a16:creationId xmlns:a16="http://schemas.microsoft.com/office/drawing/2014/main" id="{1724C944-43DC-4C6C-BDDD-F11A7C21294F}"/>
              </a:ext>
            </a:extLst>
          </p:cNvPr>
          <p:cNvSpPr>
            <a:spLocks noGrp="1"/>
          </p:cNvSpPr>
          <p:nvPr>
            <p:ph type="body" sz="quarter" idx="10"/>
          </p:nvPr>
        </p:nvSpPr>
        <p:spPr>
          <a:xfrm>
            <a:off x="1695450" y="3429000"/>
            <a:ext cx="3959225" cy="1495425"/>
          </a:xfrm>
        </p:spPr>
        <p:txBody>
          <a:bodyPr>
            <a:normAutofit/>
          </a:bodyPr>
          <a:lstStyle>
            <a:lvl1pPr marL="0" indent="0">
              <a:buFontTx/>
              <a:buNone/>
              <a:defRPr>
                <a:solidFill>
                  <a:schemeClr val="bg1"/>
                </a:solidFill>
              </a:defRPr>
            </a:lvl1pPr>
            <a:lvl2pPr marL="232194" indent="0">
              <a:buFontTx/>
              <a:buNone/>
              <a:defRPr>
                <a:solidFill>
                  <a:schemeClr val="bg1"/>
                </a:solidFill>
              </a:defRPr>
            </a:lvl2pPr>
            <a:lvl3pPr marL="462589" indent="0">
              <a:buFontTx/>
              <a:buNone/>
              <a:defRPr>
                <a:solidFill>
                  <a:schemeClr val="bg1"/>
                </a:solidFill>
              </a:defRPr>
            </a:lvl3pPr>
            <a:lvl4pPr marL="692983" indent="0">
              <a:buFontTx/>
              <a:buNone/>
              <a:defRPr>
                <a:solidFill>
                  <a:schemeClr val="bg1"/>
                </a:solidFill>
              </a:defRPr>
            </a:lvl4pPr>
            <a:lvl5pPr marL="887378" indent="0">
              <a:buFontTx/>
              <a:buNone/>
              <a:defRPr>
                <a:solidFill>
                  <a:schemeClr val="bg1"/>
                </a:solidFil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pic>
        <p:nvPicPr>
          <p:cNvPr id="9" name="Bildobjekt 8">
            <a:extLst>
              <a:ext uri="{FF2B5EF4-FFF2-40B4-BE49-F238E27FC236}">
                <a16:creationId xmlns:a16="http://schemas.microsoft.com/office/drawing/2014/main" id="{6D9F71B6-6F2B-437A-907B-4B94C0EABCE5}"/>
              </a:ext>
            </a:extLst>
          </p:cNvPr>
          <p:cNvPicPr>
            <a:picLocks noChangeAspect="1"/>
          </p:cNvPicPr>
          <p:nvPr userDrawn="1"/>
        </p:nvPicPr>
        <p:blipFill>
          <a:blip r:embed="rId2"/>
          <a:stretch>
            <a:fillRect/>
          </a:stretch>
        </p:blipFill>
        <p:spPr>
          <a:xfrm>
            <a:off x="10011186" y="6125490"/>
            <a:ext cx="1772827" cy="400723"/>
          </a:xfrm>
          <a:prstGeom prst="rect">
            <a:avLst/>
          </a:prstGeom>
        </p:spPr>
      </p:pic>
    </p:spTree>
    <p:extLst>
      <p:ext uri="{BB962C8B-B14F-4D97-AF65-F5344CB8AC3E}">
        <p14:creationId xmlns:p14="http://schemas.microsoft.com/office/powerpoint/2010/main" val="40162954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Orange Cirkel - huvudlogo">
    <p:bg>
      <p:bgPr>
        <a:solidFill>
          <a:schemeClr val="bg1"/>
        </a:solidFill>
        <a:effectLst/>
      </p:bgPr>
    </p:bg>
    <p:spTree>
      <p:nvGrpSpPr>
        <p:cNvPr id="1" name=""/>
        <p:cNvGrpSpPr/>
        <p:nvPr/>
      </p:nvGrpSpPr>
      <p:grpSpPr>
        <a:xfrm>
          <a:off x="0" y="0"/>
          <a:ext cx="0" cy="0"/>
          <a:chOff x="0" y="0"/>
          <a:chExt cx="0" cy="0"/>
        </a:xfrm>
      </p:grpSpPr>
      <p:sp>
        <p:nvSpPr>
          <p:cNvPr id="4" name="Ellips 3">
            <a:extLst>
              <a:ext uri="{FF2B5EF4-FFF2-40B4-BE49-F238E27FC236}">
                <a16:creationId xmlns:a16="http://schemas.microsoft.com/office/drawing/2014/main" id="{E21E450F-9D0B-47E9-8C26-3A203CB5AF67}"/>
              </a:ext>
            </a:extLst>
          </p:cNvPr>
          <p:cNvSpPr>
            <a:spLocks noChangeAspect="1"/>
          </p:cNvSpPr>
          <p:nvPr userDrawn="1"/>
        </p:nvSpPr>
        <p:spPr bwMode="ltGray">
          <a:xfrm>
            <a:off x="961630" y="734650"/>
            <a:ext cx="5400000" cy="5400000"/>
          </a:xfrm>
          <a:prstGeom prst="ellipse">
            <a:avLst/>
          </a:prstGeom>
          <a:solidFill>
            <a:schemeClr val="accent3">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a:xfrm>
            <a:off x="1695055" y="2019300"/>
            <a:ext cx="3960000" cy="972000"/>
          </a:xfrm>
        </p:spPr>
        <p:txBody>
          <a:bodyPr anchor="b"/>
          <a:lstStyle>
            <a:lvl1pPr>
              <a:defRPr sz="3200">
                <a:solidFill>
                  <a:schemeClr val="bg1"/>
                </a:solidFill>
              </a:defRPr>
            </a:lvl1pPr>
          </a:lstStyle>
          <a:p>
            <a:r>
              <a:rPr lang="sv-SE"/>
              <a:t>Klicka här för att ändra mall för rubrikformat</a:t>
            </a:r>
            <a:endParaRPr lang="sv-SE" dirty="0"/>
          </a:p>
        </p:txBody>
      </p:sp>
      <p:sp>
        <p:nvSpPr>
          <p:cNvPr id="6" name="Platshållare för text 5">
            <a:extLst>
              <a:ext uri="{FF2B5EF4-FFF2-40B4-BE49-F238E27FC236}">
                <a16:creationId xmlns:a16="http://schemas.microsoft.com/office/drawing/2014/main" id="{BEEF1900-400F-4C3E-8E6B-6FACA93CB134}"/>
              </a:ext>
            </a:extLst>
          </p:cNvPr>
          <p:cNvSpPr>
            <a:spLocks noGrp="1"/>
          </p:cNvSpPr>
          <p:nvPr>
            <p:ph type="body" sz="quarter" idx="10"/>
          </p:nvPr>
        </p:nvSpPr>
        <p:spPr>
          <a:xfrm>
            <a:off x="1695450" y="3429000"/>
            <a:ext cx="3959225" cy="1495425"/>
          </a:xfrm>
        </p:spPr>
        <p:txBody>
          <a:bodyPr>
            <a:normAutofit/>
          </a:bodyPr>
          <a:lstStyle>
            <a:lvl1pPr marL="0" indent="0">
              <a:buFontTx/>
              <a:buNone/>
              <a:defRPr>
                <a:solidFill>
                  <a:schemeClr val="bg1"/>
                </a:solidFill>
              </a:defRPr>
            </a:lvl1pPr>
            <a:lvl2pPr marL="232194" indent="0">
              <a:buFontTx/>
              <a:buNone/>
              <a:defRPr>
                <a:solidFill>
                  <a:schemeClr val="bg1"/>
                </a:solidFill>
              </a:defRPr>
            </a:lvl2pPr>
            <a:lvl3pPr marL="462589" indent="0">
              <a:buFontTx/>
              <a:buNone/>
              <a:defRPr>
                <a:solidFill>
                  <a:schemeClr val="bg1"/>
                </a:solidFill>
              </a:defRPr>
            </a:lvl3pPr>
            <a:lvl4pPr marL="692983" indent="0">
              <a:buFontTx/>
              <a:buNone/>
              <a:defRPr>
                <a:solidFill>
                  <a:schemeClr val="bg1"/>
                </a:solidFill>
              </a:defRPr>
            </a:lvl4pPr>
            <a:lvl5pPr marL="887378" indent="0">
              <a:buFontTx/>
              <a:buNone/>
              <a:defRPr>
                <a:solidFill>
                  <a:schemeClr val="bg1"/>
                </a:solidFil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30116182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Orange Cirkel - vit logo">
    <p:bg>
      <p:bgPr>
        <a:solidFill>
          <a:schemeClr val="bg1"/>
        </a:solidFill>
        <a:effectLst/>
      </p:bgPr>
    </p:bg>
    <p:spTree>
      <p:nvGrpSpPr>
        <p:cNvPr id="1" name=""/>
        <p:cNvGrpSpPr/>
        <p:nvPr/>
      </p:nvGrpSpPr>
      <p:grpSpPr>
        <a:xfrm>
          <a:off x="0" y="0"/>
          <a:ext cx="0" cy="0"/>
          <a:chOff x="0" y="0"/>
          <a:chExt cx="0" cy="0"/>
        </a:xfrm>
      </p:grpSpPr>
      <p:sp>
        <p:nvSpPr>
          <p:cNvPr id="4" name="Ellips 3">
            <a:extLst>
              <a:ext uri="{FF2B5EF4-FFF2-40B4-BE49-F238E27FC236}">
                <a16:creationId xmlns:a16="http://schemas.microsoft.com/office/drawing/2014/main" id="{E21E450F-9D0B-47E9-8C26-3A203CB5AF67}"/>
              </a:ext>
            </a:extLst>
          </p:cNvPr>
          <p:cNvSpPr>
            <a:spLocks noChangeAspect="1"/>
          </p:cNvSpPr>
          <p:nvPr userDrawn="1"/>
        </p:nvSpPr>
        <p:spPr bwMode="ltGray">
          <a:xfrm>
            <a:off x="961630" y="734650"/>
            <a:ext cx="5400000" cy="5400000"/>
          </a:xfrm>
          <a:prstGeom prst="ellipse">
            <a:avLst/>
          </a:prstGeom>
          <a:solidFill>
            <a:schemeClr val="accent3">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a:xfrm>
            <a:off x="1695055" y="2019300"/>
            <a:ext cx="3960000" cy="972000"/>
          </a:xfrm>
        </p:spPr>
        <p:txBody>
          <a:bodyPr anchor="b"/>
          <a:lstStyle>
            <a:lvl1pPr>
              <a:defRPr sz="3200">
                <a:solidFill>
                  <a:schemeClr val="bg1"/>
                </a:solidFill>
              </a:defRPr>
            </a:lvl1pPr>
          </a:lstStyle>
          <a:p>
            <a:r>
              <a:rPr lang="sv-SE"/>
              <a:t>Klicka här för att ändra mall för rubrikformat</a:t>
            </a:r>
            <a:endParaRPr lang="sv-SE" dirty="0"/>
          </a:p>
        </p:txBody>
      </p:sp>
      <p:sp>
        <p:nvSpPr>
          <p:cNvPr id="6" name="Platshållare för text 5">
            <a:extLst>
              <a:ext uri="{FF2B5EF4-FFF2-40B4-BE49-F238E27FC236}">
                <a16:creationId xmlns:a16="http://schemas.microsoft.com/office/drawing/2014/main" id="{BEEF1900-400F-4C3E-8E6B-6FACA93CB134}"/>
              </a:ext>
            </a:extLst>
          </p:cNvPr>
          <p:cNvSpPr>
            <a:spLocks noGrp="1"/>
          </p:cNvSpPr>
          <p:nvPr>
            <p:ph type="body" sz="quarter" idx="10"/>
          </p:nvPr>
        </p:nvSpPr>
        <p:spPr>
          <a:xfrm>
            <a:off x="1695450" y="3429000"/>
            <a:ext cx="3959225" cy="1495425"/>
          </a:xfrm>
        </p:spPr>
        <p:txBody>
          <a:bodyPr>
            <a:normAutofit/>
          </a:bodyPr>
          <a:lstStyle>
            <a:lvl1pPr marL="0" indent="0">
              <a:buFontTx/>
              <a:buNone/>
              <a:defRPr>
                <a:solidFill>
                  <a:schemeClr val="bg1"/>
                </a:solidFill>
              </a:defRPr>
            </a:lvl1pPr>
            <a:lvl2pPr marL="232194" indent="0">
              <a:buFontTx/>
              <a:buNone/>
              <a:defRPr>
                <a:solidFill>
                  <a:schemeClr val="bg1"/>
                </a:solidFill>
              </a:defRPr>
            </a:lvl2pPr>
            <a:lvl3pPr marL="462589" indent="0">
              <a:buFontTx/>
              <a:buNone/>
              <a:defRPr>
                <a:solidFill>
                  <a:schemeClr val="bg1"/>
                </a:solidFill>
              </a:defRPr>
            </a:lvl3pPr>
            <a:lvl4pPr marL="692983" indent="0">
              <a:buFontTx/>
              <a:buNone/>
              <a:defRPr>
                <a:solidFill>
                  <a:schemeClr val="bg1"/>
                </a:solidFill>
              </a:defRPr>
            </a:lvl4pPr>
            <a:lvl5pPr marL="887378" indent="0">
              <a:buFontTx/>
              <a:buNone/>
              <a:defRPr>
                <a:solidFill>
                  <a:schemeClr val="bg1"/>
                </a:solidFil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pic>
        <p:nvPicPr>
          <p:cNvPr id="7" name="Bildobjekt 6">
            <a:extLst>
              <a:ext uri="{FF2B5EF4-FFF2-40B4-BE49-F238E27FC236}">
                <a16:creationId xmlns:a16="http://schemas.microsoft.com/office/drawing/2014/main" id="{15F93B3E-8B54-44BC-9FBE-171DB6E23935}"/>
              </a:ext>
            </a:extLst>
          </p:cNvPr>
          <p:cNvPicPr>
            <a:picLocks noChangeAspect="1"/>
          </p:cNvPicPr>
          <p:nvPr userDrawn="1"/>
        </p:nvPicPr>
        <p:blipFill>
          <a:blip r:embed="rId2"/>
          <a:stretch>
            <a:fillRect/>
          </a:stretch>
        </p:blipFill>
        <p:spPr>
          <a:xfrm>
            <a:off x="9986075" y="6116638"/>
            <a:ext cx="1797938" cy="406399"/>
          </a:xfrm>
          <a:prstGeom prst="rect">
            <a:avLst/>
          </a:prstGeom>
        </p:spPr>
      </p:pic>
    </p:spTree>
    <p:extLst>
      <p:ext uri="{BB962C8B-B14F-4D97-AF65-F5344CB8AC3E}">
        <p14:creationId xmlns:p14="http://schemas.microsoft.com/office/powerpoint/2010/main" val="39203516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Orange Cirkel - svart logo">
    <p:bg>
      <p:bgPr>
        <a:solidFill>
          <a:schemeClr val="bg1"/>
        </a:solidFill>
        <a:effectLst/>
      </p:bgPr>
    </p:bg>
    <p:spTree>
      <p:nvGrpSpPr>
        <p:cNvPr id="1" name=""/>
        <p:cNvGrpSpPr/>
        <p:nvPr/>
      </p:nvGrpSpPr>
      <p:grpSpPr>
        <a:xfrm>
          <a:off x="0" y="0"/>
          <a:ext cx="0" cy="0"/>
          <a:chOff x="0" y="0"/>
          <a:chExt cx="0" cy="0"/>
        </a:xfrm>
      </p:grpSpPr>
      <p:sp>
        <p:nvSpPr>
          <p:cNvPr id="4" name="Ellips 3">
            <a:extLst>
              <a:ext uri="{FF2B5EF4-FFF2-40B4-BE49-F238E27FC236}">
                <a16:creationId xmlns:a16="http://schemas.microsoft.com/office/drawing/2014/main" id="{E21E450F-9D0B-47E9-8C26-3A203CB5AF67}"/>
              </a:ext>
            </a:extLst>
          </p:cNvPr>
          <p:cNvSpPr>
            <a:spLocks noChangeAspect="1"/>
          </p:cNvSpPr>
          <p:nvPr userDrawn="1"/>
        </p:nvSpPr>
        <p:spPr bwMode="ltGray">
          <a:xfrm>
            <a:off x="961630" y="734650"/>
            <a:ext cx="5400000" cy="5400000"/>
          </a:xfrm>
          <a:prstGeom prst="ellipse">
            <a:avLst/>
          </a:prstGeom>
          <a:solidFill>
            <a:schemeClr val="accent3">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a:xfrm>
            <a:off x="1695055" y="2019300"/>
            <a:ext cx="3960000" cy="972000"/>
          </a:xfrm>
        </p:spPr>
        <p:txBody>
          <a:bodyPr anchor="b"/>
          <a:lstStyle>
            <a:lvl1pPr>
              <a:defRPr sz="3200">
                <a:solidFill>
                  <a:schemeClr val="bg1"/>
                </a:solidFill>
              </a:defRPr>
            </a:lvl1pPr>
          </a:lstStyle>
          <a:p>
            <a:r>
              <a:rPr lang="sv-SE"/>
              <a:t>Klicka här för att ändra mall för rubrikformat</a:t>
            </a:r>
            <a:endParaRPr lang="sv-SE" dirty="0"/>
          </a:p>
        </p:txBody>
      </p:sp>
      <p:sp>
        <p:nvSpPr>
          <p:cNvPr id="6" name="Platshållare för text 5">
            <a:extLst>
              <a:ext uri="{FF2B5EF4-FFF2-40B4-BE49-F238E27FC236}">
                <a16:creationId xmlns:a16="http://schemas.microsoft.com/office/drawing/2014/main" id="{BEEF1900-400F-4C3E-8E6B-6FACA93CB134}"/>
              </a:ext>
            </a:extLst>
          </p:cNvPr>
          <p:cNvSpPr>
            <a:spLocks noGrp="1"/>
          </p:cNvSpPr>
          <p:nvPr>
            <p:ph type="body" sz="quarter" idx="10"/>
          </p:nvPr>
        </p:nvSpPr>
        <p:spPr>
          <a:xfrm>
            <a:off x="1695450" y="3429000"/>
            <a:ext cx="3959225" cy="1495425"/>
          </a:xfrm>
        </p:spPr>
        <p:txBody>
          <a:bodyPr>
            <a:normAutofit/>
          </a:bodyPr>
          <a:lstStyle>
            <a:lvl1pPr marL="0" indent="0">
              <a:buFontTx/>
              <a:buNone/>
              <a:defRPr>
                <a:solidFill>
                  <a:schemeClr val="bg1"/>
                </a:solidFill>
              </a:defRPr>
            </a:lvl1pPr>
            <a:lvl2pPr marL="232194" indent="0">
              <a:buFontTx/>
              <a:buNone/>
              <a:defRPr>
                <a:solidFill>
                  <a:schemeClr val="bg1"/>
                </a:solidFill>
              </a:defRPr>
            </a:lvl2pPr>
            <a:lvl3pPr marL="462589" indent="0">
              <a:buFontTx/>
              <a:buNone/>
              <a:defRPr>
                <a:solidFill>
                  <a:schemeClr val="bg1"/>
                </a:solidFill>
              </a:defRPr>
            </a:lvl3pPr>
            <a:lvl4pPr marL="692983" indent="0">
              <a:buFontTx/>
              <a:buNone/>
              <a:defRPr>
                <a:solidFill>
                  <a:schemeClr val="bg1"/>
                </a:solidFill>
              </a:defRPr>
            </a:lvl4pPr>
            <a:lvl5pPr marL="887378" indent="0">
              <a:buFontTx/>
              <a:buNone/>
              <a:defRPr>
                <a:solidFill>
                  <a:schemeClr val="bg1"/>
                </a:solidFil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pic>
        <p:nvPicPr>
          <p:cNvPr id="9" name="Bildobjekt 8">
            <a:extLst>
              <a:ext uri="{FF2B5EF4-FFF2-40B4-BE49-F238E27FC236}">
                <a16:creationId xmlns:a16="http://schemas.microsoft.com/office/drawing/2014/main" id="{F0F3F1DA-E379-4E4D-8CDF-6CC06408E7E5}"/>
              </a:ext>
            </a:extLst>
          </p:cNvPr>
          <p:cNvPicPr>
            <a:picLocks noChangeAspect="1"/>
          </p:cNvPicPr>
          <p:nvPr userDrawn="1"/>
        </p:nvPicPr>
        <p:blipFill>
          <a:blip r:embed="rId2"/>
          <a:stretch>
            <a:fillRect/>
          </a:stretch>
        </p:blipFill>
        <p:spPr>
          <a:xfrm>
            <a:off x="10011186" y="6125490"/>
            <a:ext cx="1772827" cy="400723"/>
          </a:xfrm>
          <a:prstGeom prst="rect">
            <a:avLst/>
          </a:prstGeom>
        </p:spPr>
      </p:pic>
    </p:spTree>
    <p:extLst>
      <p:ext uri="{BB962C8B-B14F-4D97-AF65-F5344CB8AC3E}">
        <p14:creationId xmlns:p14="http://schemas.microsoft.com/office/powerpoint/2010/main" val="4183393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Rubrik och innehåll - bild helsida">
    <p:spTree>
      <p:nvGrpSpPr>
        <p:cNvPr id="1" name=""/>
        <p:cNvGrpSpPr/>
        <p:nvPr/>
      </p:nvGrpSpPr>
      <p:grpSpPr>
        <a:xfrm>
          <a:off x="0" y="0"/>
          <a:ext cx="0" cy="0"/>
          <a:chOff x="0" y="0"/>
          <a:chExt cx="0" cy="0"/>
        </a:xfrm>
      </p:grpSpPr>
      <p:sp>
        <p:nvSpPr>
          <p:cNvPr id="2" name="Rubrik 1"/>
          <p:cNvSpPr>
            <a:spLocks noGrp="1"/>
          </p:cNvSpPr>
          <p:nvPr>
            <p:ph type="title"/>
          </p:nvPr>
        </p:nvSpPr>
        <p:spPr>
          <a:xfrm>
            <a:off x="588963" y="334963"/>
            <a:ext cx="4908372" cy="863600"/>
          </a:xfrm>
        </p:spPr>
        <p:txBody>
          <a:bodyPr/>
          <a:lstStyle/>
          <a:p>
            <a:r>
              <a:rPr lang="sv-SE"/>
              <a:t>Klicka här för att ändra mall för rubrikformat</a:t>
            </a:r>
            <a:endParaRPr lang="sv-SE" dirty="0"/>
          </a:p>
        </p:txBody>
      </p:sp>
      <p:sp>
        <p:nvSpPr>
          <p:cNvPr id="8" name="Platshållare för innehåll 2">
            <a:extLst>
              <a:ext uri="{FF2B5EF4-FFF2-40B4-BE49-F238E27FC236}">
                <a16:creationId xmlns:a16="http://schemas.microsoft.com/office/drawing/2014/main" id="{1834254C-9BAD-4CF9-998E-CD43CA703D97}"/>
              </a:ext>
            </a:extLst>
          </p:cNvPr>
          <p:cNvSpPr>
            <a:spLocks noGrp="1"/>
          </p:cNvSpPr>
          <p:nvPr>
            <p:ph idx="1"/>
          </p:nvPr>
        </p:nvSpPr>
        <p:spPr>
          <a:xfrm>
            <a:off x="588963" y="1376363"/>
            <a:ext cx="4908372" cy="440372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12" name="Platshållare för datum 11">
            <a:extLst>
              <a:ext uri="{FF2B5EF4-FFF2-40B4-BE49-F238E27FC236}">
                <a16:creationId xmlns:a16="http://schemas.microsoft.com/office/drawing/2014/main" id="{C87315BB-4428-4048-ADE5-1DFE4A3553F8}"/>
              </a:ext>
            </a:extLst>
          </p:cNvPr>
          <p:cNvSpPr>
            <a:spLocks noGrp="1"/>
          </p:cNvSpPr>
          <p:nvPr>
            <p:ph type="dt" sz="half" idx="16"/>
          </p:nvPr>
        </p:nvSpPr>
        <p:spPr/>
        <p:txBody>
          <a:bodyPr/>
          <a:lstStyle/>
          <a:p>
            <a:r>
              <a:rPr lang="sv-SE"/>
              <a:t>20xx-xx-xx</a:t>
            </a:r>
            <a:endParaRPr lang="sv-SE" dirty="0"/>
          </a:p>
        </p:txBody>
      </p:sp>
      <p:sp>
        <p:nvSpPr>
          <p:cNvPr id="13" name="Platshållare för sidfot 12">
            <a:extLst>
              <a:ext uri="{FF2B5EF4-FFF2-40B4-BE49-F238E27FC236}">
                <a16:creationId xmlns:a16="http://schemas.microsoft.com/office/drawing/2014/main" id="{18F4746B-181F-480B-810C-391AE7E51564}"/>
              </a:ext>
            </a:extLst>
          </p:cNvPr>
          <p:cNvSpPr>
            <a:spLocks noGrp="1"/>
          </p:cNvSpPr>
          <p:nvPr>
            <p:ph type="ftr" sz="quarter" idx="17"/>
          </p:nvPr>
        </p:nvSpPr>
        <p:spPr/>
        <p:txBody>
          <a:bodyPr/>
          <a:lstStyle/>
          <a:p>
            <a:endParaRPr lang="sv-SE" dirty="0"/>
          </a:p>
        </p:txBody>
      </p:sp>
      <p:sp>
        <p:nvSpPr>
          <p:cNvPr id="14" name="Platshållare för bildnummer 13">
            <a:extLst>
              <a:ext uri="{FF2B5EF4-FFF2-40B4-BE49-F238E27FC236}">
                <a16:creationId xmlns:a16="http://schemas.microsoft.com/office/drawing/2014/main" id="{63BE905A-C1C1-435A-A082-EE7466F3FF3D}"/>
              </a:ext>
            </a:extLst>
          </p:cNvPr>
          <p:cNvSpPr>
            <a:spLocks noGrp="1"/>
          </p:cNvSpPr>
          <p:nvPr>
            <p:ph type="sldNum" sz="quarter" idx="18"/>
          </p:nvPr>
        </p:nvSpPr>
        <p:spPr/>
        <p:txBody>
          <a:bodyPr/>
          <a:lstStyle/>
          <a:p>
            <a:fld id="{E8645303-2AAE-45D1-913A-B06AE6474513}" type="slidenum">
              <a:rPr lang="sv-SE" smtClean="0"/>
              <a:pPr/>
              <a:t>‹#›</a:t>
            </a:fld>
            <a:endParaRPr lang="sv-SE" dirty="0"/>
          </a:p>
        </p:txBody>
      </p:sp>
      <p:pic>
        <p:nvPicPr>
          <p:cNvPr id="11" name="Bildobjekt 10">
            <a:extLst>
              <a:ext uri="{FF2B5EF4-FFF2-40B4-BE49-F238E27FC236}">
                <a16:creationId xmlns:a16="http://schemas.microsoft.com/office/drawing/2014/main" id="{5D2354DD-4492-4CE6-ABFB-FDDE9FD21989}"/>
              </a:ext>
            </a:extLst>
          </p:cNvPr>
          <p:cNvPicPr>
            <a:picLocks noChangeAspect="1"/>
          </p:cNvPicPr>
          <p:nvPr userDrawn="1"/>
        </p:nvPicPr>
        <p:blipFill>
          <a:blip r:embed="rId2"/>
          <a:stretch>
            <a:fillRect/>
          </a:stretch>
        </p:blipFill>
        <p:spPr>
          <a:xfrm>
            <a:off x="10011186" y="6125489"/>
            <a:ext cx="1772827" cy="400723"/>
          </a:xfrm>
          <a:prstGeom prst="rect">
            <a:avLst/>
          </a:prstGeom>
        </p:spPr>
      </p:pic>
    </p:spTree>
    <p:extLst>
      <p:ext uri="{BB962C8B-B14F-4D97-AF65-F5344CB8AC3E}">
        <p14:creationId xmlns:p14="http://schemas.microsoft.com/office/powerpoint/2010/main" val="34435792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Två bilder - huvudlogo">
    <p:spTree>
      <p:nvGrpSpPr>
        <p:cNvPr id="1" name=""/>
        <p:cNvGrpSpPr/>
        <p:nvPr/>
      </p:nvGrpSpPr>
      <p:grpSpPr>
        <a:xfrm>
          <a:off x="0" y="0"/>
          <a:ext cx="0" cy="0"/>
          <a:chOff x="0" y="0"/>
          <a:chExt cx="0" cy="0"/>
        </a:xfrm>
      </p:grpSpPr>
      <p:sp>
        <p:nvSpPr>
          <p:cNvPr id="10" name="Platshållare för bild 3">
            <a:extLst>
              <a:ext uri="{FF2B5EF4-FFF2-40B4-BE49-F238E27FC236}">
                <a16:creationId xmlns:a16="http://schemas.microsoft.com/office/drawing/2014/main" id="{1C1E26A7-5C54-4201-9CB4-E62939274D24}"/>
              </a:ext>
            </a:extLst>
          </p:cNvPr>
          <p:cNvSpPr>
            <a:spLocks noGrp="1"/>
          </p:cNvSpPr>
          <p:nvPr>
            <p:ph type="pic" sz="quarter" idx="14" hasCustomPrompt="1"/>
          </p:nvPr>
        </p:nvSpPr>
        <p:spPr bwMode="ltGray">
          <a:xfrm>
            <a:off x="6096000" y="0"/>
            <a:ext cx="6096000" cy="6858000"/>
          </a:xfrm>
          <a:solidFill>
            <a:schemeClr val="bg1">
              <a:lumMod val="95000"/>
            </a:schemeClr>
          </a:solidFill>
        </p:spPr>
        <p:txBody>
          <a:bodyPr/>
          <a:lstStyle>
            <a:lvl1pPr marL="0" indent="0">
              <a:buFontTx/>
              <a:buNone/>
              <a:defRPr/>
            </a:lvl1pPr>
          </a:lstStyle>
          <a:p>
            <a:r>
              <a:rPr lang="sv-SE" dirty="0"/>
              <a:t>Infoga bild från Picture Library</a:t>
            </a:r>
          </a:p>
        </p:txBody>
      </p:sp>
      <p:sp>
        <p:nvSpPr>
          <p:cNvPr id="4" name="Platshållare för bild 3">
            <a:extLst>
              <a:ext uri="{FF2B5EF4-FFF2-40B4-BE49-F238E27FC236}">
                <a16:creationId xmlns:a16="http://schemas.microsoft.com/office/drawing/2014/main" id="{4FCFE371-FE5A-4C0C-810B-582ED450E803}"/>
              </a:ext>
            </a:extLst>
          </p:cNvPr>
          <p:cNvSpPr>
            <a:spLocks noGrp="1"/>
          </p:cNvSpPr>
          <p:nvPr>
            <p:ph type="pic" sz="quarter" idx="13" hasCustomPrompt="1"/>
          </p:nvPr>
        </p:nvSpPr>
        <p:spPr bwMode="ltGray">
          <a:xfrm>
            <a:off x="0" y="0"/>
            <a:ext cx="6096000" cy="6858000"/>
          </a:xfrm>
          <a:solidFill>
            <a:schemeClr val="bg1">
              <a:lumMod val="95000"/>
            </a:schemeClr>
          </a:solidFill>
        </p:spPr>
        <p:txBody>
          <a:bodyPr/>
          <a:lstStyle>
            <a:lvl1pPr marL="0" indent="0">
              <a:buFontTx/>
              <a:buNone/>
              <a:defRPr/>
            </a:lvl1pPr>
          </a:lstStyle>
          <a:p>
            <a:r>
              <a:rPr lang="sv-SE" dirty="0"/>
              <a:t>Infoga bild från Picture Library</a:t>
            </a:r>
          </a:p>
        </p:txBody>
      </p:sp>
      <p:sp>
        <p:nvSpPr>
          <p:cNvPr id="2" name="Rubrik 1"/>
          <p:cNvSpPr>
            <a:spLocks noGrp="1"/>
          </p:cNvSpPr>
          <p:nvPr>
            <p:ph type="title"/>
          </p:nvPr>
        </p:nvSpPr>
        <p:spPr>
          <a:xfrm>
            <a:off x="588963" y="334963"/>
            <a:ext cx="4908372" cy="863600"/>
          </a:xfrm>
        </p:spPr>
        <p:txBody>
          <a:bodyPr/>
          <a:lstStyle>
            <a:lvl1pPr>
              <a:defRPr>
                <a:solidFill>
                  <a:schemeClr val="bg1"/>
                </a:solidFill>
              </a:defRPr>
            </a:lvl1pPr>
          </a:lstStyle>
          <a:p>
            <a:r>
              <a:rPr lang="sv-SE"/>
              <a:t>Klicka här för att ändra mall för rubrikformat</a:t>
            </a:r>
            <a:endParaRPr lang="sv-SE" dirty="0"/>
          </a:p>
        </p:txBody>
      </p:sp>
      <p:sp>
        <p:nvSpPr>
          <p:cNvPr id="3" name="Platshållare för datum 2">
            <a:extLst>
              <a:ext uri="{FF2B5EF4-FFF2-40B4-BE49-F238E27FC236}">
                <a16:creationId xmlns:a16="http://schemas.microsoft.com/office/drawing/2014/main" id="{FB6D644B-9EE8-4521-A427-10A837949F40}"/>
              </a:ext>
            </a:extLst>
          </p:cNvPr>
          <p:cNvSpPr>
            <a:spLocks noGrp="1"/>
          </p:cNvSpPr>
          <p:nvPr>
            <p:ph type="dt" sz="half" idx="16"/>
          </p:nvPr>
        </p:nvSpPr>
        <p:spPr/>
        <p:txBody>
          <a:bodyPr/>
          <a:lstStyle/>
          <a:p>
            <a:r>
              <a:rPr lang="sv-SE"/>
              <a:t>20xx-xx-xx</a:t>
            </a:r>
            <a:endParaRPr lang="sv-SE" dirty="0"/>
          </a:p>
        </p:txBody>
      </p:sp>
      <p:sp>
        <p:nvSpPr>
          <p:cNvPr id="9" name="Platshållare för sidfot 8">
            <a:extLst>
              <a:ext uri="{FF2B5EF4-FFF2-40B4-BE49-F238E27FC236}">
                <a16:creationId xmlns:a16="http://schemas.microsoft.com/office/drawing/2014/main" id="{1386ECD2-909C-4C44-8C81-6E8DC9190D34}"/>
              </a:ext>
            </a:extLst>
          </p:cNvPr>
          <p:cNvSpPr>
            <a:spLocks noGrp="1"/>
          </p:cNvSpPr>
          <p:nvPr>
            <p:ph type="ftr" sz="quarter" idx="17"/>
          </p:nvPr>
        </p:nvSpPr>
        <p:spPr/>
        <p:txBody>
          <a:bodyPr/>
          <a:lstStyle/>
          <a:p>
            <a:endParaRPr lang="sv-SE" dirty="0"/>
          </a:p>
        </p:txBody>
      </p:sp>
      <p:sp>
        <p:nvSpPr>
          <p:cNvPr id="11" name="Platshållare för bildnummer 10">
            <a:extLst>
              <a:ext uri="{FF2B5EF4-FFF2-40B4-BE49-F238E27FC236}">
                <a16:creationId xmlns:a16="http://schemas.microsoft.com/office/drawing/2014/main" id="{922A2445-6119-4D1C-9E9F-5851C19C572F}"/>
              </a:ext>
            </a:extLst>
          </p:cNvPr>
          <p:cNvSpPr>
            <a:spLocks noGrp="1"/>
          </p:cNvSpPr>
          <p:nvPr>
            <p:ph type="sldNum" sz="quarter" idx="18"/>
          </p:nvPr>
        </p:nvSpPr>
        <p:spPr/>
        <p:txBody>
          <a:bodyPr/>
          <a:lstStyle/>
          <a:p>
            <a:fld id="{E8645303-2AAE-45D1-913A-B06AE6474513}" type="slidenum">
              <a:rPr lang="sv-SE" smtClean="0"/>
              <a:pPr/>
              <a:t>‹#›</a:t>
            </a:fld>
            <a:endParaRPr lang="sv-SE" dirty="0"/>
          </a:p>
        </p:txBody>
      </p:sp>
      <p:pic>
        <p:nvPicPr>
          <p:cNvPr id="12" name="Bildobjekt 11">
            <a:extLst>
              <a:ext uri="{FF2B5EF4-FFF2-40B4-BE49-F238E27FC236}">
                <a16:creationId xmlns:a16="http://schemas.microsoft.com/office/drawing/2014/main" id="{7BFE532A-C502-47A6-9DF9-9F6BFC5A2BA9}"/>
              </a:ext>
            </a:extLst>
          </p:cNvPr>
          <p:cNvPicPr>
            <a:picLocks noChangeAspect="1"/>
          </p:cNvPicPr>
          <p:nvPr userDrawn="1"/>
        </p:nvPicPr>
        <p:blipFill>
          <a:blip r:embed="rId2"/>
          <a:stretch>
            <a:fillRect/>
          </a:stretch>
        </p:blipFill>
        <p:spPr>
          <a:xfrm>
            <a:off x="10011186" y="6125489"/>
            <a:ext cx="1772827" cy="400723"/>
          </a:xfrm>
          <a:prstGeom prst="rect">
            <a:avLst/>
          </a:prstGeom>
        </p:spPr>
      </p:pic>
    </p:spTree>
    <p:extLst>
      <p:ext uri="{BB962C8B-B14F-4D97-AF65-F5344CB8AC3E}">
        <p14:creationId xmlns:p14="http://schemas.microsoft.com/office/powerpoint/2010/main" val="398974583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Två bilder - vit logo">
    <p:spTree>
      <p:nvGrpSpPr>
        <p:cNvPr id="1" name=""/>
        <p:cNvGrpSpPr/>
        <p:nvPr/>
      </p:nvGrpSpPr>
      <p:grpSpPr>
        <a:xfrm>
          <a:off x="0" y="0"/>
          <a:ext cx="0" cy="0"/>
          <a:chOff x="0" y="0"/>
          <a:chExt cx="0" cy="0"/>
        </a:xfrm>
      </p:grpSpPr>
      <p:sp>
        <p:nvSpPr>
          <p:cNvPr id="10" name="Platshållare för bild 3">
            <a:extLst>
              <a:ext uri="{FF2B5EF4-FFF2-40B4-BE49-F238E27FC236}">
                <a16:creationId xmlns:a16="http://schemas.microsoft.com/office/drawing/2014/main" id="{1C1E26A7-5C54-4201-9CB4-E62939274D24}"/>
              </a:ext>
            </a:extLst>
          </p:cNvPr>
          <p:cNvSpPr>
            <a:spLocks noGrp="1"/>
          </p:cNvSpPr>
          <p:nvPr>
            <p:ph type="pic" sz="quarter" idx="14" hasCustomPrompt="1"/>
          </p:nvPr>
        </p:nvSpPr>
        <p:spPr bwMode="ltGray">
          <a:xfrm>
            <a:off x="6094944" y="0"/>
            <a:ext cx="6096000" cy="6858000"/>
          </a:xfrm>
          <a:solidFill>
            <a:schemeClr val="bg1">
              <a:lumMod val="95000"/>
            </a:schemeClr>
          </a:solidFill>
        </p:spPr>
        <p:txBody>
          <a:bodyPr/>
          <a:lstStyle>
            <a:lvl1pPr marL="0" indent="0">
              <a:buFontTx/>
              <a:buNone/>
              <a:defRPr/>
            </a:lvl1pPr>
          </a:lstStyle>
          <a:p>
            <a:r>
              <a:rPr lang="sv-SE" dirty="0"/>
              <a:t>Infoga bild från Picture Library</a:t>
            </a:r>
          </a:p>
        </p:txBody>
      </p:sp>
      <p:sp>
        <p:nvSpPr>
          <p:cNvPr id="4" name="Platshållare för bild 3">
            <a:extLst>
              <a:ext uri="{FF2B5EF4-FFF2-40B4-BE49-F238E27FC236}">
                <a16:creationId xmlns:a16="http://schemas.microsoft.com/office/drawing/2014/main" id="{4FCFE371-FE5A-4C0C-810B-582ED450E803}"/>
              </a:ext>
            </a:extLst>
          </p:cNvPr>
          <p:cNvSpPr>
            <a:spLocks noGrp="1"/>
          </p:cNvSpPr>
          <p:nvPr>
            <p:ph type="pic" sz="quarter" idx="13" hasCustomPrompt="1"/>
          </p:nvPr>
        </p:nvSpPr>
        <p:spPr bwMode="ltGray">
          <a:xfrm>
            <a:off x="0" y="0"/>
            <a:ext cx="6096000" cy="6858000"/>
          </a:xfrm>
          <a:solidFill>
            <a:schemeClr val="bg1">
              <a:lumMod val="95000"/>
            </a:schemeClr>
          </a:solidFill>
        </p:spPr>
        <p:txBody>
          <a:bodyPr/>
          <a:lstStyle>
            <a:lvl1pPr marL="0" indent="0">
              <a:buFontTx/>
              <a:buNone/>
              <a:defRPr/>
            </a:lvl1pPr>
          </a:lstStyle>
          <a:p>
            <a:r>
              <a:rPr lang="sv-SE" dirty="0"/>
              <a:t>Infoga bild från Picture Library</a:t>
            </a:r>
          </a:p>
        </p:txBody>
      </p:sp>
      <p:sp>
        <p:nvSpPr>
          <p:cNvPr id="2" name="Rubrik 1"/>
          <p:cNvSpPr>
            <a:spLocks noGrp="1"/>
          </p:cNvSpPr>
          <p:nvPr>
            <p:ph type="title"/>
          </p:nvPr>
        </p:nvSpPr>
        <p:spPr>
          <a:xfrm>
            <a:off x="588963" y="334963"/>
            <a:ext cx="4908372" cy="863600"/>
          </a:xfrm>
        </p:spPr>
        <p:txBody>
          <a:bodyPr/>
          <a:lstStyle>
            <a:lvl1pPr>
              <a:defRPr>
                <a:solidFill>
                  <a:schemeClr val="bg1"/>
                </a:solidFill>
              </a:defRPr>
            </a:lvl1pPr>
          </a:lstStyle>
          <a:p>
            <a:r>
              <a:rPr lang="sv-SE"/>
              <a:t>Klicka här för att ändra mall för rubrikformat</a:t>
            </a:r>
            <a:endParaRPr lang="sv-SE" dirty="0"/>
          </a:p>
        </p:txBody>
      </p:sp>
      <p:sp>
        <p:nvSpPr>
          <p:cNvPr id="3" name="Platshållare för datum 2">
            <a:extLst>
              <a:ext uri="{FF2B5EF4-FFF2-40B4-BE49-F238E27FC236}">
                <a16:creationId xmlns:a16="http://schemas.microsoft.com/office/drawing/2014/main" id="{DF378C8F-E603-4B72-BB2B-BEE67C1262D1}"/>
              </a:ext>
            </a:extLst>
          </p:cNvPr>
          <p:cNvSpPr>
            <a:spLocks noGrp="1"/>
          </p:cNvSpPr>
          <p:nvPr>
            <p:ph type="dt" sz="half" idx="16"/>
          </p:nvPr>
        </p:nvSpPr>
        <p:spPr/>
        <p:txBody>
          <a:bodyPr/>
          <a:lstStyle/>
          <a:p>
            <a:r>
              <a:rPr lang="sv-SE"/>
              <a:t>20xx-xx-xx</a:t>
            </a:r>
            <a:endParaRPr lang="sv-SE" dirty="0"/>
          </a:p>
        </p:txBody>
      </p:sp>
      <p:sp>
        <p:nvSpPr>
          <p:cNvPr id="9" name="Platshållare för sidfot 8">
            <a:extLst>
              <a:ext uri="{FF2B5EF4-FFF2-40B4-BE49-F238E27FC236}">
                <a16:creationId xmlns:a16="http://schemas.microsoft.com/office/drawing/2014/main" id="{E7F31C02-7358-4EFC-9768-C5F745CC77D3}"/>
              </a:ext>
            </a:extLst>
          </p:cNvPr>
          <p:cNvSpPr>
            <a:spLocks noGrp="1"/>
          </p:cNvSpPr>
          <p:nvPr>
            <p:ph type="ftr" sz="quarter" idx="17"/>
          </p:nvPr>
        </p:nvSpPr>
        <p:spPr/>
        <p:txBody>
          <a:bodyPr/>
          <a:lstStyle/>
          <a:p>
            <a:endParaRPr lang="sv-SE" dirty="0"/>
          </a:p>
        </p:txBody>
      </p:sp>
      <p:sp>
        <p:nvSpPr>
          <p:cNvPr id="11" name="Platshållare för bildnummer 10">
            <a:extLst>
              <a:ext uri="{FF2B5EF4-FFF2-40B4-BE49-F238E27FC236}">
                <a16:creationId xmlns:a16="http://schemas.microsoft.com/office/drawing/2014/main" id="{95A016CD-08EE-471B-A61B-6F457F641B7B}"/>
              </a:ext>
            </a:extLst>
          </p:cNvPr>
          <p:cNvSpPr>
            <a:spLocks noGrp="1"/>
          </p:cNvSpPr>
          <p:nvPr>
            <p:ph type="sldNum" sz="quarter" idx="18"/>
          </p:nvPr>
        </p:nvSpPr>
        <p:spPr/>
        <p:txBody>
          <a:bodyPr/>
          <a:lstStyle/>
          <a:p>
            <a:fld id="{E8645303-2AAE-45D1-913A-B06AE6474513}" type="slidenum">
              <a:rPr lang="sv-SE" smtClean="0"/>
              <a:pPr/>
              <a:t>‹#›</a:t>
            </a:fld>
            <a:endParaRPr lang="sv-SE" dirty="0"/>
          </a:p>
        </p:txBody>
      </p:sp>
      <p:pic>
        <p:nvPicPr>
          <p:cNvPr id="12" name="Bildobjekt 11">
            <a:extLst>
              <a:ext uri="{FF2B5EF4-FFF2-40B4-BE49-F238E27FC236}">
                <a16:creationId xmlns:a16="http://schemas.microsoft.com/office/drawing/2014/main" id="{C76ECCE2-EA1B-4EED-AD8A-562FC924D911}"/>
              </a:ext>
            </a:extLst>
          </p:cNvPr>
          <p:cNvPicPr>
            <a:picLocks noChangeAspect="1"/>
          </p:cNvPicPr>
          <p:nvPr userDrawn="1"/>
        </p:nvPicPr>
        <p:blipFill>
          <a:blip r:embed="rId2"/>
          <a:stretch>
            <a:fillRect/>
          </a:stretch>
        </p:blipFill>
        <p:spPr>
          <a:xfrm>
            <a:off x="9986075" y="6116638"/>
            <a:ext cx="1797938" cy="406399"/>
          </a:xfrm>
          <a:prstGeom prst="rect">
            <a:avLst/>
          </a:prstGeom>
        </p:spPr>
      </p:pic>
    </p:spTree>
    <p:extLst>
      <p:ext uri="{BB962C8B-B14F-4D97-AF65-F5344CB8AC3E}">
        <p14:creationId xmlns:p14="http://schemas.microsoft.com/office/powerpoint/2010/main" val="2333979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Rubrikbild - vit logo">
    <p:bg>
      <p:bgPr>
        <a:solidFill>
          <a:schemeClr val="bg1"/>
        </a:solidFill>
        <a:effectLst/>
      </p:bgPr>
    </p:bg>
    <p:spTree>
      <p:nvGrpSpPr>
        <p:cNvPr id="1" name=""/>
        <p:cNvGrpSpPr/>
        <p:nvPr/>
      </p:nvGrpSpPr>
      <p:grpSpPr>
        <a:xfrm>
          <a:off x="0" y="0"/>
          <a:ext cx="0" cy="0"/>
          <a:chOff x="0" y="0"/>
          <a:chExt cx="0" cy="0"/>
        </a:xfrm>
      </p:grpSpPr>
      <p:sp>
        <p:nvSpPr>
          <p:cNvPr id="2" name="Rubrik 1"/>
          <p:cNvSpPr>
            <a:spLocks noGrp="1"/>
          </p:cNvSpPr>
          <p:nvPr>
            <p:ph type="ctrTitle"/>
          </p:nvPr>
        </p:nvSpPr>
        <p:spPr>
          <a:xfrm>
            <a:off x="952106" y="3429000"/>
            <a:ext cx="6480000" cy="972000"/>
          </a:xfrm>
        </p:spPr>
        <p:txBody>
          <a:bodyPr anchor="b"/>
          <a:lstStyle>
            <a:lvl1pPr algn="l">
              <a:defRPr sz="3200">
                <a:solidFill>
                  <a:schemeClr val="bg1"/>
                </a:solidFill>
              </a:defRPr>
            </a:lvl1pPr>
          </a:lstStyle>
          <a:p>
            <a:r>
              <a:rPr lang="sv-SE"/>
              <a:t>Klicka här för att ändra mall för rubrikformat</a:t>
            </a:r>
            <a:endParaRPr lang="sv-SE" dirty="0"/>
          </a:p>
        </p:txBody>
      </p:sp>
      <p:sp>
        <p:nvSpPr>
          <p:cNvPr id="3" name="Underrubrik 2"/>
          <p:cNvSpPr>
            <a:spLocks noGrp="1"/>
          </p:cNvSpPr>
          <p:nvPr>
            <p:ph type="subTitle" idx="1"/>
          </p:nvPr>
        </p:nvSpPr>
        <p:spPr>
          <a:xfrm>
            <a:off x="952106" y="4653635"/>
            <a:ext cx="6480000" cy="1126454"/>
          </a:xfrm>
        </p:spPr>
        <p:txBody>
          <a:bodyPr/>
          <a:lstStyle>
            <a:lvl1pPr marL="0" indent="0" algn="l">
              <a:buNone/>
              <a:defRPr sz="1600">
                <a:solidFill>
                  <a:schemeClr val="bg1"/>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sv-SE"/>
              <a:t>Klicka här för att ändra mall för underrubrikformat</a:t>
            </a:r>
            <a:endParaRPr lang="sv-SE" dirty="0"/>
          </a:p>
        </p:txBody>
      </p:sp>
      <p:pic>
        <p:nvPicPr>
          <p:cNvPr id="5" name="Bildobjekt 4">
            <a:extLst>
              <a:ext uri="{FF2B5EF4-FFF2-40B4-BE49-F238E27FC236}">
                <a16:creationId xmlns:a16="http://schemas.microsoft.com/office/drawing/2014/main" id="{9AA1FBC2-9707-426D-A9E5-398F6306CBFA}"/>
              </a:ext>
            </a:extLst>
          </p:cNvPr>
          <p:cNvPicPr>
            <a:picLocks noChangeAspect="1"/>
          </p:cNvPicPr>
          <p:nvPr userDrawn="1"/>
        </p:nvPicPr>
        <p:blipFill>
          <a:blip r:embed="rId2"/>
          <a:stretch>
            <a:fillRect/>
          </a:stretch>
        </p:blipFill>
        <p:spPr>
          <a:xfrm>
            <a:off x="9986075" y="6116638"/>
            <a:ext cx="1797938" cy="406399"/>
          </a:xfrm>
          <a:prstGeom prst="rect">
            <a:avLst/>
          </a:prstGeom>
        </p:spPr>
      </p:pic>
    </p:spTree>
    <p:extLst>
      <p:ext uri="{BB962C8B-B14F-4D97-AF65-F5344CB8AC3E}">
        <p14:creationId xmlns:p14="http://schemas.microsoft.com/office/powerpoint/2010/main" val="5121123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Två bilder - svart logo">
    <p:spTree>
      <p:nvGrpSpPr>
        <p:cNvPr id="1" name=""/>
        <p:cNvGrpSpPr/>
        <p:nvPr/>
      </p:nvGrpSpPr>
      <p:grpSpPr>
        <a:xfrm>
          <a:off x="0" y="0"/>
          <a:ext cx="0" cy="0"/>
          <a:chOff x="0" y="0"/>
          <a:chExt cx="0" cy="0"/>
        </a:xfrm>
      </p:grpSpPr>
      <p:sp>
        <p:nvSpPr>
          <p:cNvPr id="10" name="Platshållare för bild 3">
            <a:extLst>
              <a:ext uri="{FF2B5EF4-FFF2-40B4-BE49-F238E27FC236}">
                <a16:creationId xmlns:a16="http://schemas.microsoft.com/office/drawing/2014/main" id="{1C1E26A7-5C54-4201-9CB4-E62939274D24}"/>
              </a:ext>
            </a:extLst>
          </p:cNvPr>
          <p:cNvSpPr>
            <a:spLocks noGrp="1"/>
          </p:cNvSpPr>
          <p:nvPr>
            <p:ph type="pic" sz="quarter" idx="14" hasCustomPrompt="1"/>
          </p:nvPr>
        </p:nvSpPr>
        <p:spPr bwMode="ltGray">
          <a:xfrm>
            <a:off x="6094944" y="0"/>
            <a:ext cx="6096000" cy="6858000"/>
          </a:xfrm>
          <a:solidFill>
            <a:schemeClr val="bg1">
              <a:lumMod val="95000"/>
            </a:schemeClr>
          </a:solidFill>
        </p:spPr>
        <p:txBody>
          <a:bodyPr/>
          <a:lstStyle>
            <a:lvl1pPr marL="0" indent="0">
              <a:buFontTx/>
              <a:buNone/>
              <a:defRPr/>
            </a:lvl1pPr>
          </a:lstStyle>
          <a:p>
            <a:r>
              <a:rPr lang="sv-SE" dirty="0"/>
              <a:t>Infoga bild från Picture Library</a:t>
            </a:r>
          </a:p>
        </p:txBody>
      </p:sp>
      <p:sp>
        <p:nvSpPr>
          <p:cNvPr id="4" name="Platshållare för bild 3">
            <a:extLst>
              <a:ext uri="{FF2B5EF4-FFF2-40B4-BE49-F238E27FC236}">
                <a16:creationId xmlns:a16="http://schemas.microsoft.com/office/drawing/2014/main" id="{4FCFE371-FE5A-4C0C-810B-582ED450E803}"/>
              </a:ext>
            </a:extLst>
          </p:cNvPr>
          <p:cNvSpPr>
            <a:spLocks noGrp="1"/>
          </p:cNvSpPr>
          <p:nvPr>
            <p:ph type="pic" sz="quarter" idx="13" hasCustomPrompt="1"/>
          </p:nvPr>
        </p:nvSpPr>
        <p:spPr bwMode="ltGray">
          <a:xfrm>
            <a:off x="0" y="0"/>
            <a:ext cx="6096000" cy="6858000"/>
          </a:xfrm>
          <a:solidFill>
            <a:schemeClr val="bg1">
              <a:lumMod val="95000"/>
            </a:schemeClr>
          </a:solidFill>
        </p:spPr>
        <p:txBody>
          <a:bodyPr/>
          <a:lstStyle>
            <a:lvl1pPr marL="0" indent="0">
              <a:buFontTx/>
              <a:buNone/>
              <a:defRPr/>
            </a:lvl1pPr>
          </a:lstStyle>
          <a:p>
            <a:r>
              <a:rPr lang="sv-SE" dirty="0"/>
              <a:t>Infoga bild från Picture Library</a:t>
            </a:r>
          </a:p>
        </p:txBody>
      </p:sp>
      <p:sp>
        <p:nvSpPr>
          <p:cNvPr id="2" name="Rubrik 1"/>
          <p:cNvSpPr>
            <a:spLocks noGrp="1"/>
          </p:cNvSpPr>
          <p:nvPr>
            <p:ph type="title"/>
          </p:nvPr>
        </p:nvSpPr>
        <p:spPr>
          <a:xfrm>
            <a:off x="588963" y="334963"/>
            <a:ext cx="4908372" cy="863600"/>
          </a:xfrm>
        </p:spPr>
        <p:txBody>
          <a:bodyPr/>
          <a:lstStyle/>
          <a:p>
            <a:r>
              <a:rPr lang="sv-SE"/>
              <a:t>Klicka här för att ändra mall för rubrikformat</a:t>
            </a:r>
            <a:endParaRPr lang="sv-SE" dirty="0"/>
          </a:p>
        </p:txBody>
      </p:sp>
      <p:sp>
        <p:nvSpPr>
          <p:cNvPr id="3" name="Platshållare för datum 2">
            <a:extLst>
              <a:ext uri="{FF2B5EF4-FFF2-40B4-BE49-F238E27FC236}">
                <a16:creationId xmlns:a16="http://schemas.microsoft.com/office/drawing/2014/main" id="{14FC110C-B51F-45E6-AA23-9631F48E0DC1}"/>
              </a:ext>
            </a:extLst>
          </p:cNvPr>
          <p:cNvSpPr>
            <a:spLocks noGrp="1"/>
          </p:cNvSpPr>
          <p:nvPr>
            <p:ph type="dt" sz="half" idx="16"/>
          </p:nvPr>
        </p:nvSpPr>
        <p:spPr/>
        <p:txBody>
          <a:bodyPr/>
          <a:lstStyle/>
          <a:p>
            <a:r>
              <a:rPr lang="sv-SE"/>
              <a:t>20xx-xx-xx</a:t>
            </a:r>
            <a:endParaRPr lang="sv-SE" dirty="0"/>
          </a:p>
        </p:txBody>
      </p:sp>
      <p:sp>
        <p:nvSpPr>
          <p:cNvPr id="9" name="Platshållare för sidfot 8">
            <a:extLst>
              <a:ext uri="{FF2B5EF4-FFF2-40B4-BE49-F238E27FC236}">
                <a16:creationId xmlns:a16="http://schemas.microsoft.com/office/drawing/2014/main" id="{AC0740FB-0F16-47C1-B7E8-4D5E2727E8E0}"/>
              </a:ext>
            </a:extLst>
          </p:cNvPr>
          <p:cNvSpPr>
            <a:spLocks noGrp="1"/>
          </p:cNvSpPr>
          <p:nvPr>
            <p:ph type="ftr" sz="quarter" idx="17"/>
          </p:nvPr>
        </p:nvSpPr>
        <p:spPr/>
        <p:txBody>
          <a:bodyPr/>
          <a:lstStyle/>
          <a:p>
            <a:endParaRPr lang="sv-SE" dirty="0"/>
          </a:p>
        </p:txBody>
      </p:sp>
      <p:sp>
        <p:nvSpPr>
          <p:cNvPr id="11" name="Platshållare för bildnummer 10">
            <a:extLst>
              <a:ext uri="{FF2B5EF4-FFF2-40B4-BE49-F238E27FC236}">
                <a16:creationId xmlns:a16="http://schemas.microsoft.com/office/drawing/2014/main" id="{C1D81187-C5EE-44F4-9F8C-0A2FBDBED9E1}"/>
              </a:ext>
            </a:extLst>
          </p:cNvPr>
          <p:cNvSpPr>
            <a:spLocks noGrp="1"/>
          </p:cNvSpPr>
          <p:nvPr>
            <p:ph type="sldNum" sz="quarter" idx="18"/>
          </p:nvPr>
        </p:nvSpPr>
        <p:spPr/>
        <p:txBody>
          <a:bodyPr/>
          <a:lstStyle/>
          <a:p>
            <a:fld id="{E8645303-2AAE-45D1-913A-B06AE6474513}" type="slidenum">
              <a:rPr lang="sv-SE" smtClean="0"/>
              <a:pPr/>
              <a:t>‹#›</a:t>
            </a:fld>
            <a:endParaRPr lang="sv-SE" dirty="0"/>
          </a:p>
        </p:txBody>
      </p:sp>
      <p:pic>
        <p:nvPicPr>
          <p:cNvPr id="13" name="Bildobjekt 12">
            <a:extLst>
              <a:ext uri="{FF2B5EF4-FFF2-40B4-BE49-F238E27FC236}">
                <a16:creationId xmlns:a16="http://schemas.microsoft.com/office/drawing/2014/main" id="{D54C72DC-259A-44E9-9DF2-D0EFA405DCCD}"/>
              </a:ext>
            </a:extLst>
          </p:cNvPr>
          <p:cNvPicPr>
            <a:picLocks noChangeAspect="1"/>
          </p:cNvPicPr>
          <p:nvPr userDrawn="1"/>
        </p:nvPicPr>
        <p:blipFill>
          <a:blip r:embed="rId2"/>
          <a:stretch>
            <a:fillRect/>
          </a:stretch>
        </p:blipFill>
        <p:spPr>
          <a:xfrm>
            <a:off x="10011186" y="6125490"/>
            <a:ext cx="1772827" cy="400723"/>
          </a:xfrm>
          <a:prstGeom prst="rect">
            <a:avLst/>
          </a:prstGeom>
        </p:spPr>
      </p:pic>
    </p:spTree>
    <p:extLst>
      <p:ext uri="{BB962C8B-B14F-4D97-AF65-F5344CB8AC3E}">
        <p14:creationId xmlns:p14="http://schemas.microsoft.com/office/powerpoint/2010/main" val="89124020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Två delar - huvudlogo">
    <p:spTree>
      <p:nvGrpSpPr>
        <p:cNvPr id="1" name=""/>
        <p:cNvGrpSpPr/>
        <p:nvPr/>
      </p:nvGrpSpPr>
      <p:grpSpPr>
        <a:xfrm>
          <a:off x="0" y="0"/>
          <a:ext cx="0" cy="0"/>
          <a:chOff x="0" y="0"/>
          <a:chExt cx="0" cy="0"/>
        </a:xfrm>
      </p:grpSpPr>
      <p:sp>
        <p:nvSpPr>
          <p:cNvPr id="9" name="Platshållare för bild 3">
            <a:extLst>
              <a:ext uri="{FF2B5EF4-FFF2-40B4-BE49-F238E27FC236}">
                <a16:creationId xmlns:a16="http://schemas.microsoft.com/office/drawing/2014/main" id="{3472F375-C04E-4F50-9E5E-F3F1E1296336}"/>
              </a:ext>
            </a:extLst>
          </p:cNvPr>
          <p:cNvSpPr>
            <a:spLocks noGrp="1"/>
          </p:cNvSpPr>
          <p:nvPr>
            <p:ph type="pic" sz="quarter" idx="14" hasCustomPrompt="1"/>
          </p:nvPr>
        </p:nvSpPr>
        <p:spPr bwMode="ltGray">
          <a:xfrm>
            <a:off x="6094944" y="0"/>
            <a:ext cx="6096000" cy="6858000"/>
          </a:xfrm>
          <a:solidFill>
            <a:schemeClr val="bg1">
              <a:lumMod val="95000"/>
            </a:schemeClr>
          </a:solidFill>
        </p:spPr>
        <p:txBody>
          <a:bodyPr/>
          <a:lstStyle>
            <a:lvl1pPr marL="0" indent="0">
              <a:buFontTx/>
              <a:buNone/>
              <a:defRPr/>
            </a:lvl1pPr>
          </a:lstStyle>
          <a:p>
            <a:r>
              <a:rPr lang="sv-SE" dirty="0"/>
              <a:t>Infoga bild från Picture Library</a:t>
            </a:r>
          </a:p>
        </p:txBody>
      </p:sp>
      <p:sp>
        <p:nvSpPr>
          <p:cNvPr id="2" name="Rubrik 1"/>
          <p:cNvSpPr>
            <a:spLocks noGrp="1"/>
          </p:cNvSpPr>
          <p:nvPr>
            <p:ph type="title"/>
          </p:nvPr>
        </p:nvSpPr>
        <p:spPr>
          <a:xfrm>
            <a:off x="588963" y="334963"/>
            <a:ext cx="4908372" cy="863600"/>
          </a:xfrm>
        </p:spPr>
        <p:txBody>
          <a:bodyPr/>
          <a:lstStyle/>
          <a:p>
            <a:r>
              <a:rPr lang="sv-SE"/>
              <a:t>Klicka här för att ändra mall för rubrikformat</a:t>
            </a:r>
            <a:endParaRPr lang="sv-SE" dirty="0"/>
          </a:p>
        </p:txBody>
      </p:sp>
      <p:sp>
        <p:nvSpPr>
          <p:cNvPr id="8" name="Platshållare för innehåll 2">
            <a:extLst>
              <a:ext uri="{FF2B5EF4-FFF2-40B4-BE49-F238E27FC236}">
                <a16:creationId xmlns:a16="http://schemas.microsoft.com/office/drawing/2014/main" id="{1834254C-9BAD-4CF9-998E-CD43CA703D97}"/>
              </a:ext>
            </a:extLst>
          </p:cNvPr>
          <p:cNvSpPr>
            <a:spLocks noGrp="1"/>
          </p:cNvSpPr>
          <p:nvPr>
            <p:ph idx="1"/>
          </p:nvPr>
        </p:nvSpPr>
        <p:spPr>
          <a:xfrm>
            <a:off x="588963" y="1376363"/>
            <a:ext cx="4908372" cy="440372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12" name="Platshållare för datum 11">
            <a:extLst>
              <a:ext uri="{FF2B5EF4-FFF2-40B4-BE49-F238E27FC236}">
                <a16:creationId xmlns:a16="http://schemas.microsoft.com/office/drawing/2014/main" id="{C87315BB-4428-4048-ADE5-1DFE4A3553F8}"/>
              </a:ext>
            </a:extLst>
          </p:cNvPr>
          <p:cNvSpPr>
            <a:spLocks noGrp="1"/>
          </p:cNvSpPr>
          <p:nvPr>
            <p:ph type="dt" sz="half" idx="16"/>
          </p:nvPr>
        </p:nvSpPr>
        <p:spPr/>
        <p:txBody>
          <a:bodyPr/>
          <a:lstStyle/>
          <a:p>
            <a:r>
              <a:rPr lang="sv-SE"/>
              <a:t>20xx-xx-xx</a:t>
            </a:r>
            <a:endParaRPr lang="sv-SE" dirty="0"/>
          </a:p>
        </p:txBody>
      </p:sp>
      <p:sp>
        <p:nvSpPr>
          <p:cNvPr id="13" name="Platshållare för sidfot 12">
            <a:extLst>
              <a:ext uri="{FF2B5EF4-FFF2-40B4-BE49-F238E27FC236}">
                <a16:creationId xmlns:a16="http://schemas.microsoft.com/office/drawing/2014/main" id="{18F4746B-181F-480B-810C-391AE7E51564}"/>
              </a:ext>
            </a:extLst>
          </p:cNvPr>
          <p:cNvSpPr>
            <a:spLocks noGrp="1"/>
          </p:cNvSpPr>
          <p:nvPr>
            <p:ph type="ftr" sz="quarter" idx="17"/>
          </p:nvPr>
        </p:nvSpPr>
        <p:spPr/>
        <p:txBody>
          <a:bodyPr/>
          <a:lstStyle/>
          <a:p>
            <a:endParaRPr lang="sv-SE" dirty="0"/>
          </a:p>
        </p:txBody>
      </p:sp>
      <p:sp>
        <p:nvSpPr>
          <p:cNvPr id="14" name="Platshållare för bildnummer 13">
            <a:extLst>
              <a:ext uri="{FF2B5EF4-FFF2-40B4-BE49-F238E27FC236}">
                <a16:creationId xmlns:a16="http://schemas.microsoft.com/office/drawing/2014/main" id="{63BE905A-C1C1-435A-A082-EE7466F3FF3D}"/>
              </a:ext>
            </a:extLst>
          </p:cNvPr>
          <p:cNvSpPr>
            <a:spLocks noGrp="1"/>
          </p:cNvSpPr>
          <p:nvPr>
            <p:ph type="sldNum" sz="quarter" idx="18"/>
          </p:nvPr>
        </p:nvSpPr>
        <p:spPr/>
        <p:txBody>
          <a:bodyPr/>
          <a:lstStyle/>
          <a:p>
            <a:fld id="{E8645303-2AAE-45D1-913A-B06AE6474513}" type="slidenum">
              <a:rPr lang="sv-SE" smtClean="0"/>
              <a:pPr/>
              <a:t>‹#›</a:t>
            </a:fld>
            <a:endParaRPr lang="sv-SE" dirty="0"/>
          </a:p>
        </p:txBody>
      </p:sp>
      <p:pic>
        <p:nvPicPr>
          <p:cNvPr id="11" name="Bildobjekt 10">
            <a:extLst>
              <a:ext uri="{FF2B5EF4-FFF2-40B4-BE49-F238E27FC236}">
                <a16:creationId xmlns:a16="http://schemas.microsoft.com/office/drawing/2014/main" id="{ECAA4FFC-D9C0-414A-951C-59C54CD0CA4B}"/>
              </a:ext>
            </a:extLst>
          </p:cNvPr>
          <p:cNvPicPr>
            <a:picLocks noChangeAspect="1"/>
          </p:cNvPicPr>
          <p:nvPr userDrawn="1"/>
        </p:nvPicPr>
        <p:blipFill>
          <a:blip r:embed="rId2"/>
          <a:stretch>
            <a:fillRect/>
          </a:stretch>
        </p:blipFill>
        <p:spPr>
          <a:xfrm>
            <a:off x="10011186" y="6125489"/>
            <a:ext cx="1772827" cy="400723"/>
          </a:xfrm>
          <a:prstGeom prst="rect">
            <a:avLst/>
          </a:prstGeom>
        </p:spPr>
      </p:pic>
    </p:spTree>
    <p:extLst>
      <p:ext uri="{BB962C8B-B14F-4D97-AF65-F5344CB8AC3E}">
        <p14:creationId xmlns:p14="http://schemas.microsoft.com/office/powerpoint/2010/main" val="180776057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Två delar - vit logo">
    <p:spTree>
      <p:nvGrpSpPr>
        <p:cNvPr id="1" name=""/>
        <p:cNvGrpSpPr/>
        <p:nvPr/>
      </p:nvGrpSpPr>
      <p:grpSpPr>
        <a:xfrm>
          <a:off x="0" y="0"/>
          <a:ext cx="0" cy="0"/>
          <a:chOff x="0" y="0"/>
          <a:chExt cx="0" cy="0"/>
        </a:xfrm>
      </p:grpSpPr>
      <p:sp>
        <p:nvSpPr>
          <p:cNvPr id="9" name="Platshållare för bild 3">
            <a:extLst>
              <a:ext uri="{FF2B5EF4-FFF2-40B4-BE49-F238E27FC236}">
                <a16:creationId xmlns:a16="http://schemas.microsoft.com/office/drawing/2014/main" id="{3472F375-C04E-4F50-9E5E-F3F1E1296336}"/>
              </a:ext>
            </a:extLst>
          </p:cNvPr>
          <p:cNvSpPr>
            <a:spLocks noGrp="1"/>
          </p:cNvSpPr>
          <p:nvPr>
            <p:ph type="pic" sz="quarter" idx="14" hasCustomPrompt="1"/>
          </p:nvPr>
        </p:nvSpPr>
        <p:spPr bwMode="ltGray">
          <a:xfrm>
            <a:off x="6094944" y="0"/>
            <a:ext cx="6096000" cy="6858000"/>
          </a:xfrm>
          <a:solidFill>
            <a:schemeClr val="bg1">
              <a:lumMod val="95000"/>
            </a:schemeClr>
          </a:solidFill>
        </p:spPr>
        <p:txBody>
          <a:bodyPr/>
          <a:lstStyle>
            <a:lvl1pPr marL="0" indent="0">
              <a:buFontTx/>
              <a:buNone/>
              <a:defRPr/>
            </a:lvl1pPr>
          </a:lstStyle>
          <a:p>
            <a:r>
              <a:rPr lang="sv-SE" dirty="0"/>
              <a:t>Infoga bild från Picture Library</a:t>
            </a:r>
          </a:p>
        </p:txBody>
      </p:sp>
      <p:sp>
        <p:nvSpPr>
          <p:cNvPr id="2" name="Rubrik 1"/>
          <p:cNvSpPr>
            <a:spLocks noGrp="1"/>
          </p:cNvSpPr>
          <p:nvPr>
            <p:ph type="title"/>
          </p:nvPr>
        </p:nvSpPr>
        <p:spPr>
          <a:xfrm>
            <a:off x="588963" y="334963"/>
            <a:ext cx="4908372" cy="863600"/>
          </a:xfrm>
        </p:spPr>
        <p:txBody>
          <a:bodyPr/>
          <a:lstStyle/>
          <a:p>
            <a:r>
              <a:rPr lang="sv-SE"/>
              <a:t>Klicka här för att ändra mall för rubrikformat</a:t>
            </a:r>
            <a:endParaRPr lang="sv-SE" dirty="0"/>
          </a:p>
        </p:txBody>
      </p:sp>
      <p:sp>
        <p:nvSpPr>
          <p:cNvPr id="8" name="Platshållare för innehåll 2">
            <a:extLst>
              <a:ext uri="{FF2B5EF4-FFF2-40B4-BE49-F238E27FC236}">
                <a16:creationId xmlns:a16="http://schemas.microsoft.com/office/drawing/2014/main" id="{1834254C-9BAD-4CF9-998E-CD43CA703D97}"/>
              </a:ext>
            </a:extLst>
          </p:cNvPr>
          <p:cNvSpPr>
            <a:spLocks noGrp="1"/>
          </p:cNvSpPr>
          <p:nvPr>
            <p:ph idx="1"/>
          </p:nvPr>
        </p:nvSpPr>
        <p:spPr>
          <a:xfrm>
            <a:off x="588963" y="1376363"/>
            <a:ext cx="4908372" cy="440372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3" name="Platshållare för datum 2">
            <a:extLst>
              <a:ext uri="{FF2B5EF4-FFF2-40B4-BE49-F238E27FC236}">
                <a16:creationId xmlns:a16="http://schemas.microsoft.com/office/drawing/2014/main" id="{F02EF64F-2565-436A-9AB2-13AB4A1BA4DD}"/>
              </a:ext>
            </a:extLst>
          </p:cNvPr>
          <p:cNvSpPr>
            <a:spLocks noGrp="1"/>
          </p:cNvSpPr>
          <p:nvPr>
            <p:ph type="dt" sz="half" idx="16"/>
          </p:nvPr>
        </p:nvSpPr>
        <p:spPr/>
        <p:txBody>
          <a:bodyPr/>
          <a:lstStyle/>
          <a:p>
            <a:r>
              <a:rPr lang="sv-SE"/>
              <a:t>20xx-xx-xx</a:t>
            </a:r>
            <a:endParaRPr lang="sv-SE" dirty="0"/>
          </a:p>
        </p:txBody>
      </p:sp>
      <p:sp>
        <p:nvSpPr>
          <p:cNvPr id="4" name="Platshållare för sidfot 3">
            <a:extLst>
              <a:ext uri="{FF2B5EF4-FFF2-40B4-BE49-F238E27FC236}">
                <a16:creationId xmlns:a16="http://schemas.microsoft.com/office/drawing/2014/main" id="{75D4EB70-EDCF-457F-9067-A69C5DAA59CB}"/>
              </a:ext>
            </a:extLst>
          </p:cNvPr>
          <p:cNvSpPr>
            <a:spLocks noGrp="1"/>
          </p:cNvSpPr>
          <p:nvPr>
            <p:ph type="ftr" sz="quarter" idx="17"/>
          </p:nvPr>
        </p:nvSpPr>
        <p:spPr/>
        <p:txBody>
          <a:bodyPr/>
          <a:lstStyle/>
          <a:p>
            <a:endParaRPr lang="sv-SE" dirty="0"/>
          </a:p>
        </p:txBody>
      </p:sp>
      <p:sp>
        <p:nvSpPr>
          <p:cNvPr id="11" name="Platshållare för bildnummer 10">
            <a:extLst>
              <a:ext uri="{FF2B5EF4-FFF2-40B4-BE49-F238E27FC236}">
                <a16:creationId xmlns:a16="http://schemas.microsoft.com/office/drawing/2014/main" id="{0867899D-2326-4585-8722-5C53F69CE4E3}"/>
              </a:ext>
            </a:extLst>
          </p:cNvPr>
          <p:cNvSpPr>
            <a:spLocks noGrp="1"/>
          </p:cNvSpPr>
          <p:nvPr>
            <p:ph type="sldNum" sz="quarter" idx="18"/>
          </p:nvPr>
        </p:nvSpPr>
        <p:spPr/>
        <p:txBody>
          <a:bodyPr/>
          <a:lstStyle/>
          <a:p>
            <a:fld id="{E8645303-2AAE-45D1-913A-B06AE6474513}" type="slidenum">
              <a:rPr lang="sv-SE" smtClean="0"/>
              <a:pPr/>
              <a:t>‹#›</a:t>
            </a:fld>
            <a:endParaRPr lang="sv-SE" dirty="0"/>
          </a:p>
        </p:txBody>
      </p:sp>
      <p:pic>
        <p:nvPicPr>
          <p:cNvPr id="12" name="Bildobjekt 11">
            <a:extLst>
              <a:ext uri="{FF2B5EF4-FFF2-40B4-BE49-F238E27FC236}">
                <a16:creationId xmlns:a16="http://schemas.microsoft.com/office/drawing/2014/main" id="{881A2861-0CE8-4D6A-AE70-2E39B698E307}"/>
              </a:ext>
            </a:extLst>
          </p:cNvPr>
          <p:cNvPicPr>
            <a:picLocks noChangeAspect="1"/>
          </p:cNvPicPr>
          <p:nvPr userDrawn="1"/>
        </p:nvPicPr>
        <p:blipFill>
          <a:blip r:embed="rId2"/>
          <a:stretch>
            <a:fillRect/>
          </a:stretch>
        </p:blipFill>
        <p:spPr>
          <a:xfrm>
            <a:off x="9986075" y="6116638"/>
            <a:ext cx="1797938" cy="406399"/>
          </a:xfrm>
          <a:prstGeom prst="rect">
            <a:avLst/>
          </a:prstGeom>
        </p:spPr>
      </p:pic>
    </p:spTree>
    <p:extLst>
      <p:ext uri="{BB962C8B-B14F-4D97-AF65-F5344CB8AC3E}">
        <p14:creationId xmlns:p14="http://schemas.microsoft.com/office/powerpoint/2010/main" val="231878379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Två delar - svart logo">
    <p:spTree>
      <p:nvGrpSpPr>
        <p:cNvPr id="1" name=""/>
        <p:cNvGrpSpPr/>
        <p:nvPr/>
      </p:nvGrpSpPr>
      <p:grpSpPr>
        <a:xfrm>
          <a:off x="0" y="0"/>
          <a:ext cx="0" cy="0"/>
          <a:chOff x="0" y="0"/>
          <a:chExt cx="0" cy="0"/>
        </a:xfrm>
      </p:grpSpPr>
      <p:sp>
        <p:nvSpPr>
          <p:cNvPr id="9" name="Platshållare för bild 3">
            <a:extLst>
              <a:ext uri="{FF2B5EF4-FFF2-40B4-BE49-F238E27FC236}">
                <a16:creationId xmlns:a16="http://schemas.microsoft.com/office/drawing/2014/main" id="{3472F375-C04E-4F50-9E5E-F3F1E1296336}"/>
              </a:ext>
            </a:extLst>
          </p:cNvPr>
          <p:cNvSpPr>
            <a:spLocks noGrp="1"/>
          </p:cNvSpPr>
          <p:nvPr>
            <p:ph type="pic" sz="quarter" idx="14" hasCustomPrompt="1"/>
          </p:nvPr>
        </p:nvSpPr>
        <p:spPr bwMode="ltGray">
          <a:xfrm>
            <a:off x="6094944" y="0"/>
            <a:ext cx="6096000" cy="6858000"/>
          </a:xfrm>
          <a:solidFill>
            <a:schemeClr val="bg1">
              <a:lumMod val="95000"/>
            </a:schemeClr>
          </a:solidFill>
        </p:spPr>
        <p:txBody>
          <a:bodyPr/>
          <a:lstStyle>
            <a:lvl1pPr marL="0" indent="0">
              <a:buFontTx/>
              <a:buNone/>
              <a:defRPr/>
            </a:lvl1pPr>
          </a:lstStyle>
          <a:p>
            <a:r>
              <a:rPr lang="sv-SE" dirty="0"/>
              <a:t>Infoga bild från Picture Library</a:t>
            </a:r>
          </a:p>
        </p:txBody>
      </p:sp>
      <p:sp>
        <p:nvSpPr>
          <p:cNvPr id="2" name="Rubrik 1"/>
          <p:cNvSpPr>
            <a:spLocks noGrp="1"/>
          </p:cNvSpPr>
          <p:nvPr>
            <p:ph type="title"/>
          </p:nvPr>
        </p:nvSpPr>
        <p:spPr>
          <a:xfrm>
            <a:off x="588963" y="334963"/>
            <a:ext cx="4908372" cy="863600"/>
          </a:xfrm>
        </p:spPr>
        <p:txBody>
          <a:bodyPr/>
          <a:lstStyle/>
          <a:p>
            <a:r>
              <a:rPr lang="sv-SE"/>
              <a:t>Klicka här för att ändra mall för rubrikformat</a:t>
            </a:r>
            <a:endParaRPr lang="sv-SE" dirty="0"/>
          </a:p>
        </p:txBody>
      </p:sp>
      <p:sp>
        <p:nvSpPr>
          <p:cNvPr id="8" name="Platshållare för innehåll 2">
            <a:extLst>
              <a:ext uri="{FF2B5EF4-FFF2-40B4-BE49-F238E27FC236}">
                <a16:creationId xmlns:a16="http://schemas.microsoft.com/office/drawing/2014/main" id="{1834254C-9BAD-4CF9-998E-CD43CA703D97}"/>
              </a:ext>
            </a:extLst>
          </p:cNvPr>
          <p:cNvSpPr>
            <a:spLocks noGrp="1"/>
          </p:cNvSpPr>
          <p:nvPr>
            <p:ph idx="1"/>
          </p:nvPr>
        </p:nvSpPr>
        <p:spPr>
          <a:xfrm>
            <a:off x="588963" y="1376363"/>
            <a:ext cx="4908372" cy="440372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3" name="Platshållare för datum 2">
            <a:extLst>
              <a:ext uri="{FF2B5EF4-FFF2-40B4-BE49-F238E27FC236}">
                <a16:creationId xmlns:a16="http://schemas.microsoft.com/office/drawing/2014/main" id="{51358E7D-85F8-4B3D-B6CC-6581056ED697}"/>
              </a:ext>
            </a:extLst>
          </p:cNvPr>
          <p:cNvSpPr>
            <a:spLocks noGrp="1"/>
          </p:cNvSpPr>
          <p:nvPr>
            <p:ph type="dt" sz="half" idx="16"/>
          </p:nvPr>
        </p:nvSpPr>
        <p:spPr/>
        <p:txBody>
          <a:bodyPr/>
          <a:lstStyle/>
          <a:p>
            <a:r>
              <a:rPr lang="sv-SE"/>
              <a:t>20xx-xx-xx</a:t>
            </a:r>
            <a:endParaRPr lang="sv-SE" dirty="0"/>
          </a:p>
        </p:txBody>
      </p:sp>
      <p:sp>
        <p:nvSpPr>
          <p:cNvPr id="4" name="Platshållare för sidfot 3">
            <a:extLst>
              <a:ext uri="{FF2B5EF4-FFF2-40B4-BE49-F238E27FC236}">
                <a16:creationId xmlns:a16="http://schemas.microsoft.com/office/drawing/2014/main" id="{7B2C57BA-C78A-47F6-A270-FAC3766AC4D7}"/>
              </a:ext>
            </a:extLst>
          </p:cNvPr>
          <p:cNvSpPr>
            <a:spLocks noGrp="1"/>
          </p:cNvSpPr>
          <p:nvPr>
            <p:ph type="ftr" sz="quarter" idx="17"/>
          </p:nvPr>
        </p:nvSpPr>
        <p:spPr/>
        <p:txBody>
          <a:bodyPr/>
          <a:lstStyle/>
          <a:p>
            <a:endParaRPr lang="sv-SE" dirty="0"/>
          </a:p>
        </p:txBody>
      </p:sp>
      <p:sp>
        <p:nvSpPr>
          <p:cNvPr id="11" name="Platshållare för bildnummer 10">
            <a:extLst>
              <a:ext uri="{FF2B5EF4-FFF2-40B4-BE49-F238E27FC236}">
                <a16:creationId xmlns:a16="http://schemas.microsoft.com/office/drawing/2014/main" id="{D852CDB1-073C-4AF5-B792-8E113A2ADBE4}"/>
              </a:ext>
            </a:extLst>
          </p:cNvPr>
          <p:cNvSpPr>
            <a:spLocks noGrp="1"/>
          </p:cNvSpPr>
          <p:nvPr>
            <p:ph type="sldNum" sz="quarter" idx="18"/>
          </p:nvPr>
        </p:nvSpPr>
        <p:spPr/>
        <p:txBody>
          <a:bodyPr/>
          <a:lstStyle/>
          <a:p>
            <a:fld id="{E8645303-2AAE-45D1-913A-B06AE6474513}" type="slidenum">
              <a:rPr lang="sv-SE" smtClean="0"/>
              <a:pPr/>
              <a:t>‹#›</a:t>
            </a:fld>
            <a:endParaRPr lang="sv-SE" dirty="0"/>
          </a:p>
        </p:txBody>
      </p:sp>
      <p:pic>
        <p:nvPicPr>
          <p:cNvPr id="13" name="Bildobjekt 12">
            <a:extLst>
              <a:ext uri="{FF2B5EF4-FFF2-40B4-BE49-F238E27FC236}">
                <a16:creationId xmlns:a16="http://schemas.microsoft.com/office/drawing/2014/main" id="{7567C71F-16F7-49AB-802A-1EDA0D19DCBE}"/>
              </a:ext>
            </a:extLst>
          </p:cNvPr>
          <p:cNvPicPr>
            <a:picLocks noChangeAspect="1"/>
          </p:cNvPicPr>
          <p:nvPr userDrawn="1"/>
        </p:nvPicPr>
        <p:blipFill>
          <a:blip r:embed="rId2"/>
          <a:stretch>
            <a:fillRect/>
          </a:stretch>
        </p:blipFill>
        <p:spPr>
          <a:xfrm>
            <a:off x="10011186" y="6125490"/>
            <a:ext cx="1772827" cy="400723"/>
          </a:xfrm>
          <a:prstGeom prst="rect">
            <a:avLst/>
          </a:prstGeom>
        </p:spPr>
      </p:pic>
    </p:spTree>
    <p:extLst>
      <p:ext uri="{BB962C8B-B14F-4D97-AF65-F5344CB8AC3E}">
        <p14:creationId xmlns:p14="http://schemas.microsoft.com/office/powerpoint/2010/main" val="142305763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vå delar - bild V">
    <p:spTree>
      <p:nvGrpSpPr>
        <p:cNvPr id="1" name=""/>
        <p:cNvGrpSpPr/>
        <p:nvPr/>
      </p:nvGrpSpPr>
      <p:grpSpPr>
        <a:xfrm>
          <a:off x="0" y="0"/>
          <a:ext cx="0" cy="0"/>
          <a:chOff x="0" y="0"/>
          <a:chExt cx="0" cy="0"/>
        </a:xfrm>
      </p:grpSpPr>
      <p:sp>
        <p:nvSpPr>
          <p:cNvPr id="9" name="Platshållare för bild 3">
            <a:extLst>
              <a:ext uri="{FF2B5EF4-FFF2-40B4-BE49-F238E27FC236}">
                <a16:creationId xmlns:a16="http://schemas.microsoft.com/office/drawing/2014/main" id="{3472F375-C04E-4F50-9E5E-F3F1E1296336}"/>
              </a:ext>
            </a:extLst>
          </p:cNvPr>
          <p:cNvSpPr>
            <a:spLocks noGrp="1"/>
          </p:cNvSpPr>
          <p:nvPr>
            <p:ph type="pic" sz="quarter" idx="14" hasCustomPrompt="1"/>
          </p:nvPr>
        </p:nvSpPr>
        <p:spPr bwMode="ltGray">
          <a:xfrm>
            <a:off x="177" y="0"/>
            <a:ext cx="6096000" cy="6858000"/>
          </a:xfrm>
          <a:solidFill>
            <a:schemeClr val="bg1">
              <a:lumMod val="95000"/>
            </a:schemeClr>
          </a:solidFill>
        </p:spPr>
        <p:txBody>
          <a:bodyPr/>
          <a:lstStyle>
            <a:lvl1pPr marL="0" indent="0">
              <a:buFontTx/>
              <a:buNone/>
              <a:defRPr/>
            </a:lvl1pPr>
          </a:lstStyle>
          <a:p>
            <a:r>
              <a:rPr lang="sv-SE" dirty="0"/>
              <a:t>Infoga bild från Picture Library</a:t>
            </a:r>
          </a:p>
        </p:txBody>
      </p:sp>
      <p:sp>
        <p:nvSpPr>
          <p:cNvPr id="2" name="Rubrik 1"/>
          <p:cNvSpPr>
            <a:spLocks noGrp="1"/>
          </p:cNvSpPr>
          <p:nvPr>
            <p:ph type="title"/>
          </p:nvPr>
        </p:nvSpPr>
        <p:spPr>
          <a:xfrm>
            <a:off x="6696253" y="334963"/>
            <a:ext cx="4908372" cy="863600"/>
          </a:xfrm>
        </p:spPr>
        <p:txBody>
          <a:bodyPr/>
          <a:lstStyle/>
          <a:p>
            <a:r>
              <a:rPr lang="sv-SE"/>
              <a:t>Klicka här för att ändra mall för rubrikformat</a:t>
            </a:r>
            <a:endParaRPr lang="sv-SE" dirty="0"/>
          </a:p>
        </p:txBody>
      </p:sp>
      <p:sp>
        <p:nvSpPr>
          <p:cNvPr id="8" name="Platshållare för innehåll 2">
            <a:extLst>
              <a:ext uri="{FF2B5EF4-FFF2-40B4-BE49-F238E27FC236}">
                <a16:creationId xmlns:a16="http://schemas.microsoft.com/office/drawing/2014/main" id="{1834254C-9BAD-4CF9-998E-CD43CA703D97}"/>
              </a:ext>
            </a:extLst>
          </p:cNvPr>
          <p:cNvSpPr>
            <a:spLocks noGrp="1"/>
          </p:cNvSpPr>
          <p:nvPr>
            <p:ph idx="1"/>
          </p:nvPr>
        </p:nvSpPr>
        <p:spPr>
          <a:xfrm>
            <a:off x="6696253" y="1381126"/>
            <a:ext cx="4908372" cy="440372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3" name="Platshållare för datum 2">
            <a:extLst>
              <a:ext uri="{FF2B5EF4-FFF2-40B4-BE49-F238E27FC236}">
                <a16:creationId xmlns:a16="http://schemas.microsoft.com/office/drawing/2014/main" id="{F2C8DF9E-959D-46DF-9B62-ED4E9BAD8969}"/>
              </a:ext>
            </a:extLst>
          </p:cNvPr>
          <p:cNvSpPr>
            <a:spLocks noGrp="1"/>
          </p:cNvSpPr>
          <p:nvPr>
            <p:ph type="dt" sz="half" idx="15"/>
          </p:nvPr>
        </p:nvSpPr>
        <p:spPr/>
        <p:txBody>
          <a:bodyPr/>
          <a:lstStyle/>
          <a:p>
            <a:r>
              <a:rPr lang="sv-SE"/>
              <a:t>20xx-xx-xx</a:t>
            </a:r>
            <a:endParaRPr lang="sv-SE" dirty="0"/>
          </a:p>
        </p:txBody>
      </p:sp>
      <p:sp>
        <p:nvSpPr>
          <p:cNvPr id="4" name="Platshållare för sidfot 3">
            <a:extLst>
              <a:ext uri="{FF2B5EF4-FFF2-40B4-BE49-F238E27FC236}">
                <a16:creationId xmlns:a16="http://schemas.microsoft.com/office/drawing/2014/main" id="{FDE81213-9F2C-4131-BB0F-BED211D8215E}"/>
              </a:ext>
            </a:extLst>
          </p:cNvPr>
          <p:cNvSpPr>
            <a:spLocks noGrp="1"/>
          </p:cNvSpPr>
          <p:nvPr>
            <p:ph type="ftr" sz="quarter" idx="16"/>
          </p:nvPr>
        </p:nvSpPr>
        <p:spPr/>
        <p:txBody>
          <a:bodyPr/>
          <a:lstStyle/>
          <a:p>
            <a:endParaRPr lang="sv-SE" dirty="0"/>
          </a:p>
        </p:txBody>
      </p:sp>
      <p:sp>
        <p:nvSpPr>
          <p:cNvPr id="10" name="Platshållare för bildnummer 9">
            <a:extLst>
              <a:ext uri="{FF2B5EF4-FFF2-40B4-BE49-F238E27FC236}">
                <a16:creationId xmlns:a16="http://schemas.microsoft.com/office/drawing/2014/main" id="{20047D06-1D6B-4009-B905-7586E34A762C}"/>
              </a:ext>
            </a:extLst>
          </p:cNvPr>
          <p:cNvSpPr>
            <a:spLocks noGrp="1"/>
          </p:cNvSpPr>
          <p:nvPr>
            <p:ph type="sldNum" sz="quarter" idx="17"/>
          </p:nvPr>
        </p:nvSpPr>
        <p:spPr/>
        <p:txBody>
          <a:bodyPr/>
          <a:lstStyle/>
          <a:p>
            <a:fld id="{E8645303-2AAE-45D1-913A-B06AE6474513}" type="slidenum">
              <a:rPr lang="sv-SE" smtClean="0"/>
              <a:pPr/>
              <a:t>‹#›</a:t>
            </a:fld>
            <a:endParaRPr lang="sv-SE" dirty="0"/>
          </a:p>
        </p:txBody>
      </p:sp>
    </p:spTree>
    <p:extLst>
      <p:ext uri="{BB962C8B-B14F-4D97-AF65-F5344CB8AC3E}">
        <p14:creationId xmlns:p14="http://schemas.microsoft.com/office/powerpoint/2010/main" val="195296012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Två delar - grön, bild V">
    <p:bg>
      <p:bgPr>
        <a:solidFill>
          <a:schemeClr val="accent4"/>
        </a:solidFill>
        <a:effectLst/>
      </p:bgPr>
    </p:bg>
    <p:spTree>
      <p:nvGrpSpPr>
        <p:cNvPr id="1" name=""/>
        <p:cNvGrpSpPr/>
        <p:nvPr/>
      </p:nvGrpSpPr>
      <p:grpSpPr>
        <a:xfrm>
          <a:off x="0" y="0"/>
          <a:ext cx="0" cy="0"/>
          <a:chOff x="0" y="0"/>
          <a:chExt cx="0" cy="0"/>
        </a:xfrm>
      </p:grpSpPr>
      <p:sp>
        <p:nvSpPr>
          <p:cNvPr id="9" name="Platshållare för bild 3">
            <a:extLst>
              <a:ext uri="{FF2B5EF4-FFF2-40B4-BE49-F238E27FC236}">
                <a16:creationId xmlns:a16="http://schemas.microsoft.com/office/drawing/2014/main" id="{3472F375-C04E-4F50-9E5E-F3F1E1296336}"/>
              </a:ext>
            </a:extLst>
          </p:cNvPr>
          <p:cNvSpPr>
            <a:spLocks noGrp="1"/>
          </p:cNvSpPr>
          <p:nvPr>
            <p:ph type="pic" sz="quarter" idx="14" hasCustomPrompt="1"/>
          </p:nvPr>
        </p:nvSpPr>
        <p:spPr bwMode="ltGray">
          <a:xfrm>
            <a:off x="177" y="0"/>
            <a:ext cx="6096000" cy="6858000"/>
          </a:xfrm>
          <a:solidFill>
            <a:schemeClr val="bg1">
              <a:lumMod val="95000"/>
            </a:schemeClr>
          </a:solidFill>
        </p:spPr>
        <p:txBody>
          <a:bodyPr/>
          <a:lstStyle>
            <a:lvl1pPr marL="0" indent="0">
              <a:buFontTx/>
              <a:buNone/>
              <a:defRPr/>
            </a:lvl1pPr>
          </a:lstStyle>
          <a:p>
            <a:r>
              <a:rPr lang="sv-SE" dirty="0"/>
              <a:t>Infoga bild från Picture Library</a:t>
            </a:r>
          </a:p>
        </p:txBody>
      </p:sp>
      <p:sp>
        <p:nvSpPr>
          <p:cNvPr id="2" name="Rubrik 1"/>
          <p:cNvSpPr>
            <a:spLocks noGrp="1"/>
          </p:cNvSpPr>
          <p:nvPr>
            <p:ph type="title"/>
          </p:nvPr>
        </p:nvSpPr>
        <p:spPr>
          <a:xfrm>
            <a:off x="6696253" y="334963"/>
            <a:ext cx="4908372" cy="863600"/>
          </a:xfrm>
        </p:spPr>
        <p:txBody>
          <a:bodyPr/>
          <a:lstStyle/>
          <a:p>
            <a:r>
              <a:rPr lang="sv-SE"/>
              <a:t>Klicka här för att ändra mall för rubrikformat</a:t>
            </a:r>
            <a:endParaRPr lang="sv-SE" dirty="0"/>
          </a:p>
        </p:txBody>
      </p:sp>
      <p:sp>
        <p:nvSpPr>
          <p:cNvPr id="8" name="Platshållare för innehåll 2">
            <a:extLst>
              <a:ext uri="{FF2B5EF4-FFF2-40B4-BE49-F238E27FC236}">
                <a16:creationId xmlns:a16="http://schemas.microsoft.com/office/drawing/2014/main" id="{1834254C-9BAD-4CF9-998E-CD43CA703D97}"/>
              </a:ext>
            </a:extLst>
          </p:cNvPr>
          <p:cNvSpPr>
            <a:spLocks noGrp="1"/>
          </p:cNvSpPr>
          <p:nvPr>
            <p:ph idx="1"/>
          </p:nvPr>
        </p:nvSpPr>
        <p:spPr>
          <a:xfrm>
            <a:off x="6696253" y="1381126"/>
            <a:ext cx="4908372" cy="440372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3" name="Platshållare för datum 2">
            <a:extLst>
              <a:ext uri="{FF2B5EF4-FFF2-40B4-BE49-F238E27FC236}">
                <a16:creationId xmlns:a16="http://schemas.microsoft.com/office/drawing/2014/main" id="{C728ED47-5F67-4CE5-967A-7EF3F8185D28}"/>
              </a:ext>
            </a:extLst>
          </p:cNvPr>
          <p:cNvSpPr>
            <a:spLocks noGrp="1"/>
          </p:cNvSpPr>
          <p:nvPr>
            <p:ph type="dt" sz="half" idx="15"/>
          </p:nvPr>
        </p:nvSpPr>
        <p:spPr/>
        <p:txBody>
          <a:bodyPr/>
          <a:lstStyle/>
          <a:p>
            <a:r>
              <a:rPr lang="sv-SE"/>
              <a:t>20xx-xx-xx</a:t>
            </a:r>
            <a:endParaRPr lang="sv-SE" dirty="0"/>
          </a:p>
        </p:txBody>
      </p:sp>
      <p:sp>
        <p:nvSpPr>
          <p:cNvPr id="4" name="Platshållare för sidfot 3">
            <a:extLst>
              <a:ext uri="{FF2B5EF4-FFF2-40B4-BE49-F238E27FC236}">
                <a16:creationId xmlns:a16="http://schemas.microsoft.com/office/drawing/2014/main" id="{DFA9207C-D4EB-468D-88BD-EC6754FA68FA}"/>
              </a:ext>
            </a:extLst>
          </p:cNvPr>
          <p:cNvSpPr>
            <a:spLocks noGrp="1"/>
          </p:cNvSpPr>
          <p:nvPr>
            <p:ph type="ftr" sz="quarter" idx="16"/>
          </p:nvPr>
        </p:nvSpPr>
        <p:spPr/>
        <p:txBody>
          <a:bodyPr/>
          <a:lstStyle/>
          <a:p>
            <a:endParaRPr lang="sv-SE" dirty="0"/>
          </a:p>
        </p:txBody>
      </p:sp>
      <p:sp>
        <p:nvSpPr>
          <p:cNvPr id="11" name="Platshållare för bildnummer 10">
            <a:extLst>
              <a:ext uri="{FF2B5EF4-FFF2-40B4-BE49-F238E27FC236}">
                <a16:creationId xmlns:a16="http://schemas.microsoft.com/office/drawing/2014/main" id="{DBC1A3FC-6E94-49F5-9E44-7405D16A9C14}"/>
              </a:ext>
            </a:extLst>
          </p:cNvPr>
          <p:cNvSpPr>
            <a:spLocks noGrp="1"/>
          </p:cNvSpPr>
          <p:nvPr>
            <p:ph type="sldNum" sz="quarter" idx="17"/>
          </p:nvPr>
        </p:nvSpPr>
        <p:spPr/>
        <p:txBody>
          <a:bodyPr/>
          <a:lstStyle/>
          <a:p>
            <a:fld id="{E8645303-2AAE-45D1-913A-B06AE6474513}" type="slidenum">
              <a:rPr lang="sv-SE" smtClean="0"/>
              <a:pPr/>
              <a:t>‹#›</a:t>
            </a:fld>
            <a:endParaRPr lang="sv-SE" dirty="0"/>
          </a:p>
        </p:txBody>
      </p:sp>
      <p:pic>
        <p:nvPicPr>
          <p:cNvPr id="13" name="Bildobjekt 12">
            <a:extLst>
              <a:ext uri="{FF2B5EF4-FFF2-40B4-BE49-F238E27FC236}">
                <a16:creationId xmlns:a16="http://schemas.microsoft.com/office/drawing/2014/main" id="{BDF721C1-4805-48EE-93EC-F201110FA87A}"/>
              </a:ext>
            </a:extLst>
          </p:cNvPr>
          <p:cNvPicPr>
            <a:picLocks noChangeAspect="1"/>
          </p:cNvPicPr>
          <p:nvPr userDrawn="1"/>
        </p:nvPicPr>
        <p:blipFill>
          <a:blip r:embed="rId2"/>
          <a:stretch>
            <a:fillRect/>
          </a:stretch>
        </p:blipFill>
        <p:spPr>
          <a:xfrm>
            <a:off x="10011186" y="6125490"/>
            <a:ext cx="1772827" cy="400723"/>
          </a:xfrm>
          <a:prstGeom prst="rect">
            <a:avLst/>
          </a:prstGeom>
        </p:spPr>
      </p:pic>
    </p:spTree>
    <p:extLst>
      <p:ext uri="{BB962C8B-B14F-4D97-AF65-F5344CB8AC3E}">
        <p14:creationId xmlns:p14="http://schemas.microsoft.com/office/powerpoint/2010/main" val="115889137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endParaRPr lang="sv-SE" dirty="0"/>
          </a:p>
        </p:txBody>
      </p:sp>
      <p:sp>
        <p:nvSpPr>
          <p:cNvPr id="3" name="Platshållare för datum 2"/>
          <p:cNvSpPr>
            <a:spLocks noGrp="1"/>
          </p:cNvSpPr>
          <p:nvPr>
            <p:ph type="dt" sz="half" idx="10"/>
          </p:nvPr>
        </p:nvSpPr>
        <p:spPr/>
        <p:txBody>
          <a:bodyPr/>
          <a:lstStyle/>
          <a:p>
            <a:r>
              <a:rPr lang="sv-SE"/>
              <a:t>20xx-xx-xx</a:t>
            </a:r>
            <a:endParaRPr lang="sv-SE" dirty="0"/>
          </a:p>
        </p:txBody>
      </p:sp>
      <p:sp>
        <p:nvSpPr>
          <p:cNvPr id="4" name="Platshållare för sidfot 3"/>
          <p:cNvSpPr>
            <a:spLocks noGrp="1"/>
          </p:cNvSpPr>
          <p:nvPr>
            <p:ph type="ftr" sz="quarter" idx="11"/>
          </p:nvPr>
        </p:nvSpPr>
        <p:spPr/>
        <p:txBody>
          <a:bodyPr/>
          <a:lstStyle/>
          <a:p>
            <a:endParaRPr lang="sv-SE" dirty="0"/>
          </a:p>
        </p:txBody>
      </p:sp>
      <p:sp>
        <p:nvSpPr>
          <p:cNvPr id="5" name="Platshållare för bildnummer 4"/>
          <p:cNvSpPr>
            <a:spLocks noGrp="1"/>
          </p:cNvSpPr>
          <p:nvPr>
            <p:ph type="sldNum" sz="quarter" idx="12"/>
          </p:nvPr>
        </p:nvSpPr>
        <p:spPr/>
        <p:txBody>
          <a:bodyPr/>
          <a:lstStyle/>
          <a:p>
            <a:fld id="{E8645303-2AAE-45D1-913A-B06AE6474513}" type="slidenum">
              <a:rPr lang="sv-SE" smtClean="0"/>
              <a:t>‹#›</a:t>
            </a:fld>
            <a:endParaRPr lang="sv-SE" dirty="0"/>
          </a:p>
        </p:txBody>
      </p:sp>
    </p:spTree>
    <p:extLst>
      <p:ext uri="{BB962C8B-B14F-4D97-AF65-F5344CB8AC3E}">
        <p14:creationId xmlns:p14="http://schemas.microsoft.com/office/powerpoint/2010/main" val="258278469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r>
              <a:rPr lang="sv-SE"/>
              <a:t>20xx-xx-xx</a:t>
            </a:r>
            <a:endParaRPr lang="sv-SE" dirty="0"/>
          </a:p>
        </p:txBody>
      </p:sp>
      <p:sp>
        <p:nvSpPr>
          <p:cNvPr id="3" name="Platshållare för sidfot 2"/>
          <p:cNvSpPr>
            <a:spLocks noGrp="1"/>
          </p:cNvSpPr>
          <p:nvPr>
            <p:ph type="ftr" sz="quarter" idx="11"/>
          </p:nvPr>
        </p:nvSpPr>
        <p:spPr/>
        <p:txBody>
          <a:bodyPr/>
          <a:lstStyle/>
          <a:p>
            <a:endParaRPr lang="sv-SE" dirty="0"/>
          </a:p>
        </p:txBody>
      </p:sp>
      <p:sp>
        <p:nvSpPr>
          <p:cNvPr id="4" name="Platshållare för bildnummer 3"/>
          <p:cNvSpPr>
            <a:spLocks noGrp="1"/>
          </p:cNvSpPr>
          <p:nvPr>
            <p:ph type="sldNum" sz="quarter" idx="12"/>
          </p:nvPr>
        </p:nvSpPr>
        <p:spPr/>
        <p:txBody>
          <a:bodyPr/>
          <a:lstStyle/>
          <a:p>
            <a:fld id="{E8645303-2AAE-45D1-913A-B06AE6474513}" type="slidenum">
              <a:rPr lang="sv-SE" smtClean="0"/>
              <a:t>‹#›</a:t>
            </a:fld>
            <a:endParaRPr lang="sv-SE" dirty="0"/>
          </a:p>
        </p:txBody>
      </p:sp>
    </p:spTree>
    <p:extLst>
      <p:ext uri="{BB962C8B-B14F-4D97-AF65-F5344CB8AC3E}">
        <p14:creationId xmlns:p14="http://schemas.microsoft.com/office/powerpoint/2010/main" val="312300799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blank" preserve="1">
  <p:cSld name="Avslut - huvudlogo">
    <p:bg>
      <p:bgPr>
        <a:solidFill>
          <a:schemeClr val="bg1"/>
        </a:solidFill>
        <a:effectLst/>
      </p:bgPr>
    </p:bg>
    <p:spTree>
      <p:nvGrpSpPr>
        <p:cNvPr id="1" name=""/>
        <p:cNvGrpSpPr/>
        <p:nvPr/>
      </p:nvGrpSpPr>
      <p:grpSpPr>
        <a:xfrm>
          <a:off x="0" y="0"/>
          <a:ext cx="0" cy="0"/>
          <a:chOff x="0" y="0"/>
          <a:chExt cx="0" cy="0"/>
        </a:xfrm>
      </p:grpSpPr>
      <p:pic>
        <p:nvPicPr>
          <p:cNvPr id="4" name="Bildobjekt 3">
            <a:extLst>
              <a:ext uri="{FF2B5EF4-FFF2-40B4-BE49-F238E27FC236}">
                <a16:creationId xmlns:a16="http://schemas.microsoft.com/office/drawing/2014/main" id="{EBCC581D-3362-482F-BB6D-A74C3D02C5C3}"/>
              </a:ext>
            </a:extLst>
          </p:cNvPr>
          <p:cNvPicPr>
            <a:picLocks noChangeAspect="1"/>
          </p:cNvPicPr>
          <p:nvPr userDrawn="1"/>
        </p:nvPicPr>
        <p:blipFill>
          <a:blip r:embed="rId2"/>
          <a:stretch>
            <a:fillRect/>
          </a:stretch>
        </p:blipFill>
        <p:spPr>
          <a:xfrm>
            <a:off x="4660857" y="3104606"/>
            <a:ext cx="2870285" cy="648788"/>
          </a:xfrm>
          <a:prstGeom prst="rect">
            <a:avLst/>
          </a:prstGeom>
        </p:spPr>
      </p:pic>
    </p:spTree>
    <p:extLst>
      <p:ext uri="{BB962C8B-B14F-4D97-AF65-F5344CB8AC3E}">
        <p14:creationId xmlns:p14="http://schemas.microsoft.com/office/powerpoint/2010/main" val="273762386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Avslut - vit logo">
    <p:bg>
      <p:bgPr>
        <a:solidFill>
          <a:schemeClr val="bg1"/>
        </a:solidFill>
        <a:effectLst/>
      </p:bgPr>
    </p:bg>
    <p:spTree>
      <p:nvGrpSpPr>
        <p:cNvPr id="1" name=""/>
        <p:cNvGrpSpPr/>
        <p:nvPr/>
      </p:nvGrpSpPr>
      <p:grpSpPr>
        <a:xfrm>
          <a:off x="0" y="0"/>
          <a:ext cx="0" cy="0"/>
          <a:chOff x="0" y="0"/>
          <a:chExt cx="0" cy="0"/>
        </a:xfrm>
      </p:grpSpPr>
      <p:pic>
        <p:nvPicPr>
          <p:cNvPr id="6" name="Bildobjekt 5">
            <a:extLst>
              <a:ext uri="{FF2B5EF4-FFF2-40B4-BE49-F238E27FC236}">
                <a16:creationId xmlns:a16="http://schemas.microsoft.com/office/drawing/2014/main" id="{BC3AE89C-6672-4221-9D7E-B09B1709C190}"/>
              </a:ext>
            </a:extLst>
          </p:cNvPr>
          <p:cNvPicPr>
            <a:picLocks noChangeAspect="1"/>
          </p:cNvPicPr>
          <p:nvPr userDrawn="1"/>
        </p:nvPicPr>
        <p:blipFill>
          <a:blip r:embed="rId2"/>
          <a:stretch>
            <a:fillRect/>
          </a:stretch>
        </p:blipFill>
        <p:spPr>
          <a:xfrm>
            <a:off x="4660857" y="3104606"/>
            <a:ext cx="2870285" cy="648788"/>
          </a:xfrm>
          <a:prstGeom prst="rect">
            <a:avLst/>
          </a:prstGeom>
        </p:spPr>
      </p:pic>
    </p:spTree>
    <p:extLst>
      <p:ext uri="{BB962C8B-B14F-4D97-AF65-F5344CB8AC3E}">
        <p14:creationId xmlns:p14="http://schemas.microsoft.com/office/powerpoint/2010/main" val="11891740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Rubrikbild - svart logo">
    <p:bg>
      <p:bgPr>
        <a:solidFill>
          <a:schemeClr val="bg1"/>
        </a:solidFill>
        <a:effectLst/>
      </p:bgPr>
    </p:bg>
    <p:spTree>
      <p:nvGrpSpPr>
        <p:cNvPr id="1" name=""/>
        <p:cNvGrpSpPr/>
        <p:nvPr/>
      </p:nvGrpSpPr>
      <p:grpSpPr>
        <a:xfrm>
          <a:off x="0" y="0"/>
          <a:ext cx="0" cy="0"/>
          <a:chOff x="0" y="0"/>
          <a:chExt cx="0" cy="0"/>
        </a:xfrm>
      </p:grpSpPr>
      <p:sp>
        <p:nvSpPr>
          <p:cNvPr id="2" name="Rubrik 1"/>
          <p:cNvSpPr>
            <a:spLocks noGrp="1"/>
          </p:cNvSpPr>
          <p:nvPr>
            <p:ph type="ctrTitle"/>
          </p:nvPr>
        </p:nvSpPr>
        <p:spPr>
          <a:xfrm>
            <a:off x="952106" y="3429000"/>
            <a:ext cx="6480000" cy="972000"/>
          </a:xfrm>
        </p:spPr>
        <p:txBody>
          <a:bodyPr anchor="b"/>
          <a:lstStyle>
            <a:lvl1pPr algn="l">
              <a:defRPr sz="3200">
                <a:solidFill>
                  <a:schemeClr val="tx1"/>
                </a:solidFill>
              </a:defRPr>
            </a:lvl1pPr>
          </a:lstStyle>
          <a:p>
            <a:r>
              <a:rPr lang="sv-SE"/>
              <a:t>Klicka här för att ändra mall för rubrikformat</a:t>
            </a:r>
            <a:endParaRPr lang="sv-SE" dirty="0"/>
          </a:p>
        </p:txBody>
      </p:sp>
      <p:sp>
        <p:nvSpPr>
          <p:cNvPr id="3" name="Underrubrik 2"/>
          <p:cNvSpPr>
            <a:spLocks noGrp="1"/>
          </p:cNvSpPr>
          <p:nvPr>
            <p:ph type="subTitle" idx="1"/>
          </p:nvPr>
        </p:nvSpPr>
        <p:spPr>
          <a:xfrm>
            <a:off x="952106" y="4653635"/>
            <a:ext cx="6480000" cy="1126454"/>
          </a:xfrm>
        </p:spPr>
        <p:txBody>
          <a:bodyPr/>
          <a:lstStyle>
            <a:lvl1pPr marL="0" indent="0" algn="l">
              <a:buNone/>
              <a:defRPr sz="1600">
                <a:solidFill>
                  <a:schemeClr val="tx1"/>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sv-SE"/>
              <a:t>Klicka här för att ändra mall för underrubrikformat</a:t>
            </a:r>
            <a:endParaRPr lang="sv-SE" dirty="0"/>
          </a:p>
        </p:txBody>
      </p:sp>
      <p:pic>
        <p:nvPicPr>
          <p:cNvPr id="8" name="Bildobjekt 7">
            <a:extLst>
              <a:ext uri="{FF2B5EF4-FFF2-40B4-BE49-F238E27FC236}">
                <a16:creationId xmlns:a16="http://schemas.microsoft.com/office/drawing/2014/main" id="{7293CD66-4809-4217-B6D5-17ECF075E159}"/>
              </a:ext>
            </a:extLst>
          </p:cNvPr>
          <p:cNvPicPr>
            <a:picLocks noChangeAspect="1"/>
          </p:cNvPicPr>
          <p:nvPr userDrawn="1"/>
        </p:nvPicPr>
        <p:blipFill>
          <a:blip r:embed="rId2"/>
          <a:stretch>
            <a:fillRect/>
          </a:stretch>
        </p:blipFill>
        <p:spPr>
          <a:xfrm>
            <a:off x="10011186" y="6125490"/>
            <a:ext cx="1772827" cy="400723"/>
          </a:xfrm>
          <a:prstGeom prst="rect">
            <a:avLst/>
          </a:prstGeom>
        </p:spPr>
      </p:pic>
    </p:spTree>
    <p:extLst>
      <p:ext uri="{BB962C8B-B14F-4D97-AF65-F5344CB8AC3E}">
        <p14:creationId xmlns:p14="http://schemas.microsoft.com/office/powerpoint/2010/main" val="378947409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blank" preserve="1">
  <p:cSld name="Avslut - svart logo">
    <p:bg>
      <p:bgPr>
        <a:solidFill>
          <a:schemeClr val="bg1"/>
        </a:solidFill>
        <a:effectLst/>
      </p:bgPr>
    </p:bg>
    <p:spTree>
      <p:nvGrpSpPr>
        <p:cNvPr id="1" name=""/>
        <p:cNvGrpSpPr/>
        <p:nvPr/>
      </p:nvGrpSpPr>
      <p:grpSpPr>
        <a:xfrm>
          <a:off x="0" y="0"/>
          <a:ext cx="0" cy="0"/>
          <a:chOff x="0" y="0"/>
          <a:chExt cx="0" cy="0"/>
        </a:xfrm>
      </p:grpSpPr>
      <p:pic>
        <p:nvPicPr>
          <p:cNvPr id="4" name="Bildobjekt 3">
            <a:extLst>
              <a:ext uri="{FF2B5EF4-FFF2-40B4-BE49-F238E27FC236}">
                <a16:creationId xmlns:a16="http://schemas.microsoft.com/office/drawing/2014/main" id="{EA568D33-9E47-4BB5-B746-E6E10AB5D4C5}"/>
              </a:ext>
            </a:extLst>
          </p:cNvPr>
          <p:cNvPicPr>
            <a:picLocks noChangeAspect="1"/>
          </p:cNvPicPr>
          <p:nvPr userDrawn="1"/>
        </p:nvPicPr>
        <p:blipFill>
          <a:blip r:embed="rId2"/>
          <a:stretch>
            <a:fillRect/>
          </a:stretch>
        </p:blipFill>
        <p:spPr>
          <a:xfrm>
            <a:off x="4660857" y="3104606"/>
            <a:ext cx="2870285" cy="648788"/>
          </a:xfrm>
          <a:prstGeom prst="rect">
            <a:avLst/>
          </a:prstGeom>
        </p:spPr>
      </p:pic>
    </p:spTree>
    <p:extLst>
      <p:ext uri="{BB962C8B-B14F-4D97-AF65-F5344CB8AC3E}">
        <p14:creationId xmlns:p14="http://schemas.microsoft.com/office/powerpoint/2010/main" val="9951982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7" name="Rubrik 6"/>
          <p:cNvSpPr>
            <a:spLocks noGrp="1"/>
          </p:cNvSpPr>
          <p:nvPr>
            <p:ph type="title"/>
          </p:nvPr>
        </p:nvSpPr>
        <p:spPr/>
        <p:txBody>
          <a:bodyPr/>
          <a:lstStyle/>
          <a:p>
            <a:r>
              <a:rPr lang="sv-SE"/>
              <a:t>Klicka här för att ändra mall för rubrikformat</a:t>
            </a:r>
            <a:endParaRPr lang="sv-SE" dirty="0"/>
          </a:p>
        </p:txBody>
      </p:sp>
      <p:sp>
        <p:nvSpPr>
          <p:cNvPr id="8" name="Platshållare för datum 7"/>
          <p:cNvSpPr>
            <a:spLocks noGrp="1"/>
          </p:cNvSpPr>
          <p:nvPr>
            <p:ph type="dt" sz="half" idx="10"/>
          </p:nvPr>
        </p:nvSpPr>
        <p:spPr/>
        <p:txBody>
          <a:bodyPr/>
          <a:lstStyle/>
          <a:p>
            <a:r>
              <a:rPr lang="sv-SE"/>
              <a:t>20xx-xx-xx</a:t>
            </a:r>
            <a:endParaRPr lang="sv-SE" dirty="0"/>
          </a:p>
        </p:txBody>
      </p:sp>
      <p:sp>
        <p:nvSpPr>
          <p:cNvPr id="9" name="Platshållare för sidfot 8"/>
          <p:cNvSpPr>
            <a:spLocks noGrp="1"/>
          </p:cNvSpPr>
          <p:nvPr>
            <p:ph type="ftr" sz="quarter" idx="11"/>
          </p:nvPr>
        </p:nvSpPr>
        <p:spPr/>
        <p:txBody>
          <a:bodyPr/>
          <a:lstStyle/>
          <a:p>
            <a:endParaRPr lang="sv-SE" dirty="0"/>
          </a:p>
        </p:txBody>
      </p:sp>
      <p:sp>
        <p:nvSpPr>
          <p:cNvPr id="10" name="Platshållare för bildnummer 9"/>
          <p:cNvSpPr>
            <a:spLocks noGrp="1"/>
          </p:cNvSpPr>
          <p:nvPr>
            <p:ph type="sldNum" sz="quarter" idx="12"/>
          </p:nvPr>
        </p:nvSpPr>
        <p:spPr/>
        <p:txBody>
          <a:bodyPr/>
          <a:lstStyle/>
          <a:p>
            <a:fld id="{E8645303-2AAE-45D1-913A-B06AE6474513}" type="slidenum">
              <a:rPr lang="sv-SE" smtClean="0"/>
              <a:t>‹#›</a:t>
            </a:fld>
            <a:endParaRPr lang="sv-SE" dirty="0"/>
          </a:p>
        </p:txBody>
      </p:sp>
      <p:sp>
        <p:nvSpPr>
          <p:cNvPr id="11" name="Platshållare för innehåll 2">
            <a:extLst>
              <a:ext uri="{FF2B5EF4-FFF2-40B4-BE49-F238E27FC236}">
                <a16:creationId xmlns:a16="http://schemas.microsoft.com/office/drawing/2014/main" id="{C0414B1B-0A49-49BF-AED0-F0D4D1264854}"/>
              </a:ext>
            </a:extLst>
          </p:cNvPr>
          <p:cNvSpPr>
            <a:spLocks noGrp="1"/>
          </p:cNvSpPr>
          <p:nvPr>
            <p:ph idx="1"/>
          </p:nvPr>
        </p:nvSpPr>
        <p:spPr>
          <a:xfrm>
            <a:off x="588963" y="1376363"/>
            <a:ext cx="11017250" cy="440372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16909222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Avsnittsrubrik - huvudlogo">
    <p:bg>
      <p:bgPr>
        <a:solidFill>
          <a:schemeClr val="bg1"/>
        </a:solidFill>
        <a:effectLst/>
      </p:bgPr>
    </p:bg>
    <p:spTree>
      <p:nvGrpSpPr>
        <p:cNvPr id="1" name=""/>
        <p:cNvGrpSpPr/>
        <p:nvPr/>
      </p:nvGrpSpPr>
      <p:grpSpPr>
        <a:xfrm>
          <a:off x="0" y="0"/>
          <a:ext cx="0" cy="0"/>
          <a:chOff x="0" y="0"/>
          <a:chExt cx="0" cy="0"/>
        </a:xfrm>
      </p:grpSpPr>
      <p:sp>
        <p:nvSpPr>
          <p:cNvPr id="4" name="Rektangel 3">
            <a:extLst>
              <a:ext uri="{FF2B5EF4-FFF2-40B4-BE49-F238E27FC236}">
                <a16:creationId xmlns:a16="http://schemas.microsoft.com/office/drawing/2014/main" id="{E21E450F-9D0B-47E9-8C26-3A203CB5AF67}"/>
              </a:ext>
            </a:extLst>
          </p:cNvPr>
          <p:cNvSpPr/>
          <p:nvPr userDrawn="1"/>
        </p:nvSpPr>
        <p:spPr bwMode="auto">
          <a:xfrm>
            <a:off x="586581" y="3429000"/>
            <a:ext cx="5508625" cy="2351088"/>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a:xfrm>
            <a:off x="952105" y="3657600"/>
            <a:ext cx="4778371" cy="972000"/>
          </a:xfrm>
        </p:spPr>
        <p:txBody>
          <a:bodyPr anchor="b"/>
          <a:lstStyle>
            <a:lvl1pPr>
              <a:defRPr sz="3200"/>
            </a:lvl1pPr>
          </a:lstStyle>
          <a:p>
            <a:r>
              <a:rPr lang="sv-SE"/>
              <a:t>Klicka här för att ändra mall för rubrikformat</a:t>
            </a:r>
            <a:endParaRPr lang="sv-SE" dirty="0"/>
          </a:p>
        </p:txBody>
      </p:sp>
      <p:sp>
        <p:nvSpPr>
          <p:cNvPr id="3" name="Platshållare för text 2"/>
          <p:cNvSpPr>
            <a:spLocks noGrp="1"/>
          </p:cNvSpPr>
          <p:nvPr>
            <p:ph type="body" idx="1"/>
          </p:nvPr>
        </p:nvSpPr>
        <p:spPr>
          <a:xfrm>
            <a:off x="952106" y="4653634"/>
            <a:ext cx="4778370" cy="766454"/>
          </a:xfrm>
        </p:spPr>
        <p:txBody>
          <a:bodyPr/>
          <a:lstStyle>
            <a:lvl1pPr marL="0" indent="0">
              <a:buNone/>
              <a:defRPr sz="1600">
                <a:solidFill>
                  <a:schemeClr val="tx1"/>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sv-SE"/>
              <a:t>Klicka här för att ändra format på bakgrundstexten</a:t>
            </a:r>
          </a:p>
        </p:txBody>
      </p:sp>
    </p:spTree>
    <p:extLst>
      <p:ext uri="{BB962C8B-B14F-4D97-AF65-F5344CB8AC3E}">
        <p14:creationId xmlns:p14="http://schemas.microsoft.com/office/powerpoint/2010/main" val="30236921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secHead" preserve="1">
  <p:cSld name="Avsnittsrubrik - vit logo">
    <p:bg>
      <p:bgPr>
        <a:solidFill>
          <a:schemeClr val="bg1"/>
        </a:solidFill>
        <a:effectLst/>
      </p:bgPr>
    </p:bg>
    <p:spTree>
      <p:nvGrpSpPr>
        <p:cNvPr id="1" name=""/>
        <p:cNvGrpSpPr/>
        <p:nvPr/>
      </p:nvGrpSpPr>
      <p:grpSpPr>
        <a:xfrm>
          <a:off x="0" y="0"/>
          <a:ext cx="0" cy="0"/>
          <a:chOff x="0" y="0"/>
          <a:chExt cx="0" cy="0"/>
        </a:xfrm>
      </p:grpSpPr>
      <p:sp>
        <p:nvSpPr>
          <p:cNvPr id="4" name="Rektangel 3">
            <a:extLst>
              <a:ext uri="{FF2B5EF4-FFF2-40B4-BE49-F238E27FC236}">
                <a16:creationId xmlns:a16="http://schemas.microsoft.com/office/drawing/2014/main" id="{E21E450F-9D0B-47E9-8C26-3A203CB5AF67}"/>
              </a:ext>
            </a:extLst>
          </p:cNvPr>
          <p:cNvSpPr/>
          <p:nvPr userDrawn="1"/>
        </p:nvSpPr>
        <p:spPr>
          <a:xfrm>
            <a:off x="586581" y="3429000"/>
            <a:ext cx="5508625" cy="2351088"/>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a:xfrm>
            <a:off x="952105" y="3657600"/>
            <a:ext cx="4778371" cy="972000"/>
          </a:xfrm>
        </p:spPr>
        <p:txBody>
          <a:bodyPr anchor="b"/>
          <a:lstStyle>
            <a:lvl1pPr>
              <a:defRPr sz="3200"/>
            </a:lvl1pPr>
          </a:lstStyle>
          <a:p>
            <a:r>
              <a:rPr lang="sv-SE"/>
              <a:t>Klicka här för att ändra mall för rubrikformat</a:t>
            </a:r>
            <a:endParaRPr lang="sv-SE" dirty="0"/>
          </a:p>
        </p:txBody>
      </p:sp>
      <p:sp>
        <p:nvSpPr>
          <p:cNvPr id="3" name="Platshållare för text 2"/>
          <p:cNvSpPr>
            <a:spLocks noGrp="1"/>
          </p:cNvSpPr>
          <p:nvPr>
            <p:ph type="body" idx="1"/>
          </p:nvPr>
        </p:nvSpPr>
        <p:spPr>
          <a:xfrm>
            <a:off x="952106" y="4653634"/>
            <a:ext cx="4778370" cy="766454"/>
          </a:xfrm>
        </p:spPr>
        <p:txBody>
          <a:bodyPr/>
          <a:lstStyle>
            <a:lvl1pPr marL="0" indent="0">
              <a:buNone/>
              <a:defRPr sz="1600">
                <a:solidFill>
                  <a:schemeClr val="tx1"/>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sv-SE"/>
              <a:t>Klicka här för att ändra format på bakgrundstexten</a:t>
            </a:r>
          </a:p>
        </p:txBody>
      </p:sp>
      <p:pic>
        <p:nvPicPr>
          <p:cNvPr id="7" name="Bildobjekt 6">
            <a:extLst>
              <a:ext uri="{FF2B5EF4-FFF2-40B4-BE49-F238E27FC236}">
                <a16:creationId xmlns:a16="http://schemas.microsoft.com/office/drawing/2014/main" id="{2ACFE9A3-3B7F-4198-8A2C-C0153DC48BAF}"/>
              </a:ext>
            </a:extLst>
          </p:cNvPr>
          <p:cNvPicPr>
            <a:picLocks noChangeAspect="1"/>
          </p:cNvPicPr>
          <p:nvPr userDrawn="1"/>
        </p:nvPicPr>
        <p:blipFill>
          <a:blip r:embed="rId2"/>
          <a:stretch>
            <a:fillRect/>
          </a:stretch>
        </p:blipFill>
        <p:spPr>
          <a:xfrm>
            <a:off x="9986075" y="6116638"/>
            <a:ext cx="1797938" cy="406399"/>
          </a:xfrm>
          <a:prstGeom prst="rect">
            <a:avLst/>
          </a:prstGeom>
        </p:spPr>
      </p:pic>
    </p:spTree>
    <p:extLst>
      <p:ext uri="{BB962C8B-B14F-4D97-AF65-F5344CB8AC3E}">
        <p14:creationId xmlns:p14="http://schemas.microsoft.com/office/powerpoint/2010/main" val="2239510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secHead" preserve="1">
  <p:cSld name="Avsnittsrubrik - svart logo">
    <p:bg>
      <p:bgPr>
        <a:solidFill>
          <a:schemeClr val="bg1"/>
        </a:solidFill>
        <a:effectLst/>
      </p:bgPr>
    </p:bg>
    <p:spTree>
      <p:nvGrpSpPr>
        <p:cNvPr id="1" name=""/>
        <p:cNvGrpSpPr/>
        <p:nvPr/>
      </p:nvGrpSpPr>
      <p:grpSpPr>
        <a:xfrm>
          <a:off x="0" y="0"/>
          <a:ext cx="0" cy="0"/>
          <a:chOff x="0" y="0"/>
          <a:chExt cx="0" cy="0"/>
        </a:xfrm>
      </p:grpSpPr>
      <p:sp>
        <p:nvSpPr>
          <p:cNvPr id="4" name="Rektangel 3">
            <a:extLst>
              <a:ext uri="{FF2B5EF4-FFF2-40B4-BE49-F238E27FC236}">
                <a16:creationId xmlns:a16="http://schemas.microsoft.com/office/drawing/2014/main" id="{E21E450F-9D0B-47E9-8C26-3A203CB5AF67}"/>
              </a:ext>
            </a:extLst>
          </p:cNvPr>
          <p:cNvSpPr/>
          <p:nvPr userDrawn="1"/>
        </p:nvSpPr>
        <p:spPr>
          <a:xfrm>
            <a:off x="586581" y="3429000"/>
            <a:ext cx="5508625" cy="2351088"/>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a:xfrm>
            <a:off x="952105" y="3657600"/>
            <a:ext cx="4778371" cy="972000"/>
          </a:xfrm>
        </p:spPr>
        <p:txBody>
          <a:bodyPr anchor="b"/>
          <a:lstStyle>
            <a:lvl1pPr>
              <a:defRPr sz="3200"/>
            </a:lvl1pPr>
          </a:lstStyle>
          <a:p>
            <a:r>
              <a:rPr lang="sv-SE"/>
              <a:t>Klicka här för att ändra mall för rubrikformat</a:t>
            </a:r>
            <a:endParaRPr lang="sv-SE" dirty="0"/>
          </a:p>
        </p:txBody>
      </p:sp>
      <p:sp>
        <p:nvSpPr>
          <p:cNvPr id="3" name="Platshållare för text 2"/>
          <p:cNvSpPr>
            <a:spLocks noGrp="1"/>
          </p:cNvSpPr>
          <p:nvPr>
            <p:ph type="body" idx="1"/>
          </p:nvPr>
        </p:nvSpPr>
        <p:spPr>
          <a:xfrm>
            <a:off x="952106" y="4653634"/>
            <a:ext cx="4778370" cy="766454"/>
          </a:xfrm>
        </p:spPr>
        <p:txBody>
          <a:bodyPr/>
          <a:lstStyle>
            <a:lvl1pPr marL="0" indent="0">
              <a:buNone/>
              <a:defRPr sz="1600">
                <a:solidFill>
                  <a:schemeClr val="tx1"/>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sv-SE"/>
              <a:t>Klicka här för att ändra format på bakgrundstexten</a:t>
            </a:r>
          </a:p>
        </p:txBody>
      </p:sp>
      <p:pic>
        <p:nvPicPr>
          <p:cNvPr id="7" name="Bildobjekt 6">
            <a:extLst>
              <a:ext uri="{FF2B5EF4-FFF2-40B4-BE49-F238E27FC236}">
                <a16:creationId xmlns:a16="http://schemas.microsoft.com/office/drawing/2014/main" id="{1F8922BA-2162-46FE-BC98-3E7C9E96E0AA}"/>
              </a:ext>
            </a:extLst>
          </p:cNvPr>
          <p:cNvPicPr>
            <a:picLocks noChangeAspect="1"/>
          </p:cNvPicPr>
          <p:nvPr userDrawn="1"/>
        </p:nvPicPr>
        <p:blipFill>
          <a:blip r:embed="rId2"/>
          <a:stretch>
            <a:fillRect/>
          </a:stretch>
        </p:blipFill>
        <p:spPr>
          <a:xfrm>
            <a:off x="10011186" y="6125490"/>
            <a:ext cx="1772827" cy="400723"/>
          </a:xfrm>
          <a:prstGeom prst="rect">
            <a:avLst/>
          </a:prstGeom>
        </p:spPr>
      </p:pic>
    </p:spTree>
    <p:extLst>
      <p:ext uri="{BB962C8B-B14F-4D97-AF65-F5344CB8AC3E}">
        <p14:creationId xmlns:p14="http://schemas.microsoft.com/office/powerpoint/2010/main" val="37973298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Grön Cirkel - huvudlogo">
    <p:bg>
      <p:bgPr>
        <a:solidFill>
          <a:schemeClr val="bg1"/>
        </a:solidFill>
        <a:effectLst/>
      </p:bgPr>
    </p:bg>
    <p:spTree>
      <p:nvGrpSpPr>
        <p:cNvPr id="1" name=""/>
        <p:cNvGrpSpPr/>
        <p:nvPr/>
      </p:nvGrpSpPr>
      <p:grpSpPr>
        <a:xfrm>
          <a:off x="0" y="0"/>
          <a:ext cx="0" cy="0"/>
          <a:chOff x="0" y="0"/>
          <a:chExt cx="0" cy="0"/>
        </a:xfrm>
      </p:grpSpPr>
      <p:sp>
        <p:nvSpPr>
          <p:cNvPr id="4" name="Ellips 3">
            <a:extLst>
              <a:ext uri="{FF2B5EF4-FFF2-40B4-BE49-F238E27FC236}">
                <a16:creationId xmlns:a16="http://schemas.microsoft.com/office/drawing/2014/main" id="{E21E450F-9D0B-47E9-8C26-3A203CB5AF67}"/>
              </a:ext>
            </a:extLst>
          </p:cNvPr>
          <p:cNvSpPr/>
          <p:nvPr userDrawn="1"/>
        </p:nvSpPr>
        <p:spPr bwMode="ltGray">
          <a:xfrm>
            <a:off x="961630" y="734650"/>
            <a:ext cx="5399999" cy="5399999"/>
          </a:xfrm>
          <a:prstGeom prst="ellipse">
            <a:avLst/>
          </a:prstGeom>
          <a:solidFill>
            <a:schemeClr val="accent1">
              <a:alpha val="6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a:xfrm>
            <a:off x="1695055" y="2019300"/>
            <a:ext cx="3960000" cy="972000"/>
          </a:xfrm>
        </p:spPr>
        <p:txBody>
          <a:bodyPr anchor="b"/>
          <a:lstStyle>
            <a:lvl1pPr>
              <a:defRPr sz="3200">
                <a:solidFill>
                  <a:schemeClr val="bg1"/>
                </a:solidFill>
              </a:defRPr>
            </a:lvl1pPr>
          </a:lstStyle>
          <a:p>
            <a:r>
              <a:rPr lang="sv-SE"/>
              <a:t>Klicka här för att ändra mall för rubrikformat</a:t>
            </a:r>
            <a:endParaRPr lang="sv-SE" dirty="0"/>
          </a:p>
        </p:txBody>
      </p:sp>
      <p:sp>
        <p:nvSpPr>
          <p:cNvPr id="8" name="Platshållare för text 5">
            <a:extLst>
              <a:ext uri="{FF2B5EF4-FFF2-40B4-BE49-F238E27FC236}">
                <a16:creationId xmlns:a16="http://schemas.microsoft.com/office/drawing/2014/main" id="{1724C944-43DC-4C6C-BDDD-F11A7C21294F}"/>
              </a:ext>
            </a:extLst>
          </p:cNvPr>
          <p:cNvSpPr>
            <a:spLocks noGrp="1"/>
          </p:cNvSpPr>
          <p:nvPr>
            <p:ph type="body" sz="quarter" idx="10"/>
          </p:nvPr>
        </p:nvSpPr>
        <p:spPr>
          <a:xfrm>
            <a:off x="1695450" y="3429000"/>
            <a:ext cx="3959225" cy="1495425"/>
          </a:xfrm>
        </p:spPr>
        <p:txBody>
          <a:bodyPr>
            <a:normAutofit/>
          </a:bodyPr>
          <a:lstStyle>
            <a:lvl1pPr marL="0" indent="0">
              <a:buFontTx/>
              <a:buNone/>
              <a:defRPr>
                <a:solidFill>
                  <a:schemeClr val="bg1"/>
                </a:solidFill>
              </a:defRPr>
            </a:lvl1pPr>
            <a:lvl2pPr marL="232194" indent="0">
              <a:buFontTx/>
              <a:buNone/>
              <a:defRPr>
                <a:solidFill>
                  <a:schemeClr val="bg1"/>
                </a:solidFill>
              </a:defRPr>
            </a:lvl2pPr>
            <a:lvl3pPr marL="462589" indent="0">
              <a:buFontTx/>
              <a:buNone/>
              <a:defRPr>
                <a:solidFill>
                  <a:schemeClr val="bg1"/>
                </a:solidFill>
              </a:defRPr>
            </a:lvl3pPr>
            <a:lvl4pPr marL="692983" indent="0">
              <a:buFontTx/>
              <a:buNone/>
              <a:defRPr>
                <a:solidFill>
                  <a:schemeClr val="bg1"/>
                </a:solidFill>
              </a:defRPr>
            </a:lvl4pPr>
            <a:lvl5pPr marL="887378" indent="0">
              <a:buFontTx/>
              <a:buNone/>
              <a:defRPr>
                <a:solidFill>
                  <a:schemeClr val="bg1"/>
                </a:solidFil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40956260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Grön Cirkel - vit logo">
    <p:bg>
      <p:bgPr>
        <a:solidFill>
          <a:schemeClr val="bg1"/>
        </a:solidFill>
        <a:effectLst/>
      </p:bgPr>
    </p:bg>
    <p:spTree>
      <p:nvGrpSpPr>
        <p:cNvPr id="1" name=""/>
        <p:cNvGrpSpPr/>
        <p:nvPr/>
      </p:nvGrpSpPr>
      <p:grpSpPr>
        <a:xfrm>
          <a:off x="0" y="0"/>
          <a:ext cx="0" cy="0"/>
          <a:chOff x="0" y="0"/>
          <a:chExt cx="0" cy="0"/>
        </a:xfrm>
      </p:grpSpPr>
      <p:sp>
        <p:nvSpPr>
          <p:cNvPr id="4" name="Ellips 3">
            <a:extLst>
              <a:ext uri="{FF2B5EF4-FFF2-40B4-BE49-F238E27FC236}">
                <a16:creationId xmlns:a16="http://schemas.microsoft.com/office/drawing/2014/main" id="{E21E450F-9D0B-47E9-8C26-3A203CB5AF67}"/>
              </a:ext>
            </a:extLst>
          </p:cNvPr>
          <p:cNvSpPr/>
          <p:nvPr userDrawn="1"/>
        </p:nvSpPr>
        <p:spPr bwMode="ltGray">
          <a:xfrm>
            <a:off x="961630" y="734650"/>
            <a:ext cx="5399999" cy="5399999"/>
          </a:xfrm>
          <a:prstGeom prst="ellipse">
            <a:avLst/>
          </a:prstGeom>
          <a:solidFill>
            <a:schemeClr val="accent1">
              <a:alpha val="6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a:xfrm>
            <a:off x="1695055" y="2019300"/>
            <a:ext cx="3960000" cy="972000"/>
          </a:xfrm>
        </p:spPr>
        <p:txBody>
          <a:bodyPr anchor="b"/>
          <a:lstStyle>
            <a:lvl1pPr>
              <a:defRPr sz="3200">
                <a:solidFill>
                  <a:schemeClr val="bg1"/>
                </a:solidFill>
              </a:defRPr>
            </a:lvl1pPr>
          </a:lstStyle>
          <a:p>
            <a:r>
              <a:rPr lang="sv-SE"/>
              <a:t>Klicka här för att ändra mall för rubrikformat</a:t>
            </a:r>
            <a:endParaRPr lang="sv-SE" dirty="0"/>
          </a:p>
        </p:txBody>
      </p:sp>
      <p:sp>
        <p:nvSpPr>
          <p:cNvPr id="8" name="Platshållare för text 5">
            <a:extLst>
              <a:ext uri="{FF2B5EF4-FFF2-40B4-BE49-F238E27FC236}">
                <a16:creationId xmlns:a16="http://schemas.microsoft.com/office/drawing/2014/main" id="{1724C944-43DC-4C6C-BDDD-F11A7C21294F}"/>
              </a:ext>
            </a:extLst>
          </p:cNvPr>
          <p:cNvSpPr>
            <a:spLocks noGrp="1"/>
          </p:cNvSpPr>
          <p:nvPr>
            <p:ph type="body" sz="quarter" idx="10"/>
          </p:nvPr>
        </p:nvSpPr>
        <p:spPr>
          <a:xfrm>
            <a:off x="1695450" y="3429000"/>
            <a:ext cx="3959225" cy="1495425"/>
          </a:xfrm>
        </p:spPr>
        <p:txBody>
          <a:bodyPr>
            <a:normAutofit/>
          </a:bodyPr>
          <a:lstStyle>
            <a:lvl1pPr marL="0" indent="0">
              <a:buFontTx/>
              <a:buNone/>
              <a:defRPr>
                <a:solidFill>
                  <a:schemeClr val="bg1"/>
                </a:solidFill>
              </a:defRPr>
            </a:lvl1pPr>
            <a:lvl2pPr marL="232194" indent="0">
              <a:buFontTx/>
              <a:buNone/>
              <a:defRPr>
                <a:solidFill>
                  <a:schemeClr val="bg1"/>
                </a:solidFill>
              </a:defRPr>
            </a:lvl2pPr>
            <a:lvl3pPr marL="462589" indent="0">
              <a:buFontTx/>
              <a:buNone/>
              <a:defRPr>
                <a:solidFill>
                  <a:schemeClr val="bg1"/>
                </a:solidFill>
              </a:defRPr>
            </a:lvl3pPr>
            <a:lvl4pPr marL="692983" indent="0">
              <a:buFontTx/>
              <a:buNone/>
              <a:defRPr>
                <a:solidFill>
                  <a:schemeClr val="bg1"/>
                </a:solidFill>
              </a:defRPr>
            </a:lvl4pPr>
            <a:lvl5pPr marL="887378" indent="0">
              <a:buFontTx/>
              <a:buNone/>
              <a:defRPr>
                <a:solidFill>
                  <a:schemeClr val="bg1"/>
                </a:solidFil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pic>
        <p:nvPicPr>
          <p:cNvPr id="7" name="Bildobjekt 6">
            <a:extLst>
              <a:ext uri="{FF2B5EF4-FFF2-40B4-BE49-F238E27FC236}">
                <a16:creationId xmlns:a16="http://schemas.microsoft.com/office/drawing/2014/main" id="{676011A8-7A5E-4101-A0B6-3B680DCB7186}"/>
              </a:ext>
            </a:extLst>
          </p:cNvPr>
          <p:cNvPicPr>
            <a:picLocks noChangeAspect="1"/>
          </p:cNvPicPr>
          <p:nvPr userDrawn="1"/>
        </p:nvPicPr>
        <p:blipFill>
          <a:blip r:embed="rId2"/>
          <a:stretch>
            <a:fillRect/>
          </a:stretch>
        </p:blipFill>
        <p:spPr>
          <a:xfrm>
            <a:off x="9986075" y="6116638"/>
            <a:ext cx="1797938" cy="406399"/>
          </a:xfrm>
          <a:prstGeom prst="rect">
            <a:avLst/>
          </a:prstGeom>
        </p:spPr>
      </p:pic>
    </p:spTree>
    <p:extLst>
      <p:ext uri="{BB962C8B-B14F-4D97-AF65-F5344CB8AC3E}">
        <p14:creationId xmlns:p14="http://schemas.microsoft.com/office/powerpoint/2010/main" val="13990986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588963" y="334963"/>
            <a:ext cx="11017250" cy="863600"/>
          </a:xfrm>
          <a:prstGeom prst="rect">
            <a:avLst/>
          </a:prstGeom>
        </p:spPr>
        <p:txBody>
          <a:bodyPr vert="horz" lIns="0" tIns="0" rIns="0" bIns="0" rtlCol="0" anchor="b">
            <a:noAutofit/>
          </a:bodyPr>
          <a:lstStyle/>
          <a:p>
            <a:r>
              <a:rPr lang="sv-SE" dirty="0"/>
              <a:t>Klicka här för att ändraformat</a:t>
            </a:r>
          </a:p>
        </p:txBody>
      </p:sp>
      <p:sp>
        <p:nvSpPr>
          <p:cNvPr id="3" name="Platshållare för text 2"/>
          <p:cNvSpPr>
            <a:spLocks noGrp="1"/>
          </p:cNvSpPr>
          <p:nvPr>
            <p:ph type="body" idx="1"/>
          </p:nvPr>
        </p:nvSpPr>
        <p:spPr>
          <a:xfrm>
            <a:off x="588963" y="1376363"/>
            <a:ext cx="11017250" cy="4403725"/>
          </a:xfrm>
          <a:prstGeom prst="rect">
            <a:avLst/>
          </a:prstGeom>
        </p:spPr>
        <p:txBody>
          <a:bodyPr vert="horz" lIns="0" tIns="0" rIns="0" bIns="0" rtlCol="0">
            <a:no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p:cNvSpPr>
            <a:spLocks noGrp="1"/>
          </p:cNvSpPr>
          <p:nvPr>
            <p:ph type="dt" sz="half" idx="2"/>
          </p:nvPr>
        </p:nvSpPr>
        <p:spPr>
          <a:xfrm>
            <a:off x="5228088" y="6115578"/>
            <a:ext cx="864000" cy="407459"/>
          </a:xfrm>
          <a:prstGeom prst="rect">
            <a:avLst/>
          </a:prstGeom>
        </p:spPr>
        <p:txBody>
          <a:bodyPr vert="horz" lIns="0" tIns="0" rIns="0" bIns="0" rtlCol="0" anchor="b"/>
          <a:lstStyle>
            <a:lvl1pPr algn="ctr">
              <a:defRPr sz="900">
                <a:solidFill>
                  <a:schemeClr val="tx1">
                    <a:tint val="75000"/>
                  </a:schemeClr>
                </a:solidFill>
              </a:defRPr>
            </a:lvl1pPr>
          </a:lstStyle>
          <a:p>
            <a:r>
              <a:rPr lang="sv-SE"/>
              <a:t>20xx-xx-xx</a:t>
            </a:r>
            <a:endParaRPr lang="sv-SE" dirty="0"/>
          </a:p>
        </p:txBody>
      </p:sp>
      <p:sp>
        <p:nvSpPr>
          <p:cNvPr id="5" name="Platshållare för sidfot 4"/>
          <p:cNvSpPr>
            <a:spLocks noGrp="1"/>
          </p:cNvSpPr>
          <p:nvPr>
            <p:ph type="ftr" sz="quarter" idx="3"/>
          </p:nvPr>
        </p:nvSpPr>
        <p:spPr>
          <a:xfrm>
            <a:off x="926827" y="6117696"/>
            <a:ext cx="4247629" cy="408517"/>
          </a:xfrm>
          <a:prstGeom prst="rect">
            <a:avLst/>
          </a:prstGeom>
        </p:spPr>
        <p:txBody>
          <a:bodyPr vert="horz" lIns="0" tIns="0" rIns="0" bIns="0" rtlCol="0" anchor="b"/>
          <a:lstStyle>
            <a:lvl1pPr algn="l">
              <a:defRPr sz="900">
                <a:solidFill>
                  <a:schemeClr val="tx1">
                    <a:tint val="75000"/>
                  </a:schemeClr>
                </a:solidFill>
              </a:defRPr>
            </a:lvl1pPr>
          </a:lstStyle>
          <a:p>
            <a:endParaRPr lang="sv-SE" dirty="0"/>
          </a:p>
        </p:txBody>
      </p:sp>
      <p:sp>
        <p:nvSpPr>
          <p:cNvPr id="6" name="Platshållare för bildnummer 5"/>
          <p:cNvSpPr>
            <a:spLocks noGrp="1"/>
          </p:cNvSpPr>
          <p:nvPr>
            <p:ph type="sldNum" sz="quarter" idx="4"/>
          </p:nvPr>
        </p:nvSpPr>
        <p:spPr>
          <a:xfrm>
            <a:off x="588963" y="6117167"/>
            <a:ext cx="288000" cy="407459"/>
          </a:xfrm>
          <a:prstGeom prst="rect">
            <a:avLst/>
          </a:prstGeom>
        </p:spPr>
        <p:txBody>
          <a:bodyPr vert="horz" lIns="0" tIns="0" rIns="0" bIns="0" rtlCol="0" anchor="b"/>
          <a:lstStyle>
            <a:lvl1pPr algn="l">
              <a:defRPr sz="900">
                <a:solidFill>
                  <a:schemeClr val="tx1">
                    <a:tint val="75000"/>
                  </a:schemeClr>
                </a:solidFill>
              </a:defRPr>
            </a:lvl1pPr>
          </a:lstStyle>
          <a:p>
            <a:fld id="{E8645303-2AAE-45D1-913A-B06AE6474513}" type="slidenum">
              <a:rPr lang="sv-SE" smtClean="0"/>
              <a:pPr/>
              <a:t>‹#›</a:t>
            </a:fld>
            <a:endParaRPr lang="sv-SE" dirty="0"/>
          </a:p>
        </p:txBody>
      </p:sp>
      <p:pic>
        <p:nvPicPr>
          <p:cNvPr id="10" name="Bildobjekt 9">
            <a:extLst>
              <a:ext uri="{FF2B5EF4-FFF2-40B4-BE49-F238E27FC236}">
                <a16:creationId xmlns:a16="http://schemas.microsoft.com/office/drawing/2014/main" id="{7D9841D9-0370-464A-8B35-5AFB3A9EE017}"/>
              </a:ext>
            </a:extLst>
          </p:cNvPr>
          <p:cNvPicPr>
            <a:picLocks noChangeAspect="1"/>
          </p:cNvPicPr>
          <p:nvPr userDrawn="1"/>
        </p:nvPicPr>
        <p:blipFill>
          <a:blip r:embed="rId32"/>
          <a:stretch>
            <a:fillRect/>
          </a:stretch>
        </p:blipFill>
        <p:spPr>
          <a:xfrm>
            <a:off x="9981432" y="6115578"/>
            <a:ext cx="1802581" cy="407459"/>
          </a:xfrm>
          <a:prstGeom prst="rect">
            <a:avLst/>
          </a:prstGeom>
        </p:spPr>
      </p:pic>
    </p:spTree>
    <p:extLst>
      <p:ext uri="{BB962C8B-B14F-4D97-AF65-F5344CB8AC3E}">
        <p14:creationId xmlns:p14="http://schemas.microsoft.com/office/powerpoint/2010/main" val="2492816128"/>
      </p:ext>
    </p:extLst>
  </p:cSld>
  <p:clrMap bg1="lt1" tx1="dk1" bg2="lt2" tx2="dk2" accent1="accent1" accent2="accent2" accent3="accent3" accent4="accent4" accent5="accent5" accent6="accent6" hlink="hlink" folHlink="folHlink"/>
  <p:sldLayoutIdLst>
    <p:sldLayoutId id="2147483657" r:id="rId1"/>
    <p:sldLayoutId id="2147483649" r:id="rId2"/>
    <p:sldLayoutId id="2147483656" r:id="rId3"/>
    <p:sldLayoutId id="2147483650" r:id="rId4"/>
    <p:sldLayoutId id="2147483658" r:id="rId5"/>
    <p:sldLayoutId id="2147483659" r:id="rId6"/>
    <p:sldLayoutId id="2147483651" r:id="rId7"/>
    <p:sldLayoutId id="2147483664" r:id="rId8"/>
    <p:sldLayoutId id="2147483673" r:id="rId9"/>
    <p:sldLayoutId id="2147483674" r:id="rId10"/>
    <p:sldLayoutId id="2147483675" r:id="rId11"/>
    <p:sldLayoutId id="2147483676" r:id="rId12"/>
    <p:sldLayoutId id="2147483665" r:id="rId13"/>
    <p:sldLayoutId id="2147483677" r:id="rId14"/>
    <p:sldLayoutId id="2147483678" r:id="rId15"/>
    <p:sldLayoutId id="2147483663" r:id="rId16"/>
    <p:sldLayoutId id="2147483679" r:id="rId17"/>
    <p:sldLayoutId id="2147483667" r:id="rId18"/>
    <p:sldLayoutId id="2147483668" r:id="rId19"/>
    <p:sldLayoutId id="2147483660" r:id="rId20"/>
    <p:sldLayoutId id="2147483652" r:id="rId21"/>
    <p:sldLayoutId id="2147483669" r:id="rId22"/>
    <p:sldLayoutId id="2147483670" r:id="rId23"/>
    <p:sldLayoutId id="2147483661" r:id="rId24"/>
    <p:sldLayoutId id="2147483662" r:id="rId25"/>
    <p:sldLayoutId id="2147483654" r:id="rId26"/>
    <p:sldLayoutId id="2147483655" r:id="rId27"/>
    <p:sldLayoutId id="2147483666" r:id="rId28"/>
    <p:sldLayoutId id="2147483671" r:id="rId29"/>
    <p:sldLayoutId id="2147483672" r:id="rId30"/>
  </p:sldLayoutIdLst>
  <p:hf sldNum="0" hdr="0" ftr="0" dt="0"/>
  <p:txStyles>
    <p:titleStyle>
      <a:lvl1pPr algn="l" defTabSz="914377" rtl="0" eaLnBrk="1" latinLnBrk="0" hangingPunct="1">
        <a:lnSpc>
          <a:spcPct val="90000"/>
        </a:lnSpc>
        <a:spcBef>
          <a:spcPct val="0"/>
        </a:spcBef>
        <a:buNone/>
        <a:defRPr sz="3000" b="1" kern="1200">
          <a:solidFill>
            <a:schemeClr val="tx1"/>
          </a:solidFill>
          <a:latin typeface="+mj-lt"/>
          <a:ea typeface="+mj-ea"/>
          <a:cs typeface="+mj-cs"/>
        </a:defRPr>
      </a:lvl1pPr>
    </p:titleStyle>
    <p:bodyStyle>
      <a:lvl1pPr marL="228594" indent="-228594" algn="l" defTabSz="914377" rtl="0" eaLnBrk="1" latinLnBrk="0" hangingPunct="1">
        <a:lnSpc>
          <a:spcPct val="100000"/>
        </a:lnSpc>
        <a:spcBef>
          <a:spcPts val="1000"/>
        </a:spcBef>
        <a:buFont typeface="Arial" panose="020B0604020202020204" pitchFamily="34" charset="0"/>
        <a:buChar char="•"/>
        <a:defRPr sz="1600" b="1" kern="1200">
          <a:solidFill>
            <a:schemeClr val="tx1"/>
          </a:solidFill>
          <a:latin typeface="+mn-lt"/>
          <a:ea typeface="+mn-ea"/>
          <a:cs typeface="+mn-cs"/>
        </a:defRPr>
      </a:lvl1pPr>
      <a:lvl2pPr marL="460788" indent="-228594" algn="l" defTabSz="914377" rtl="0" eaLnBrk="1" latinLnBrk="0" hangingPunct="1">
        <a:lnSpc>
          <a:spcPct val="100000"/>
        </a:lnSpc>
        <a:spcBef>
          <a:spcPts val="500"/>
        </a:spcBef>
        <a:buFont typeface="Arial" panose="020B0604020202020204" pitchFamily="34" charset="0"/>
        <a:buChar char="•"/>
        <a:defRPr sz="1400" kern="1200">
          <a:solidFill>
            <a:schemeClr val="tx1"/>
          </a:solidFill>
          <a:latin typeface="+mn-lt"/>
          <a:ea typeface="+mn-ea"/>
          <a:cs typeface="+mn-cs"/>
        </a:defRPr>
      </a:lvl2pPr>
      <a:lvl3pPr marL="691183" indent="-228594" algn="l" defTabSz="914377" rtl="0" eaLnBrk="1" latinLnBrk="0" hangingPunct="1">
        <a:lnSpc>
          <a:spcPct val="100000"/>
        </a:lnSpc>
        <a:spcBef>
          <a:spcPts val="500"/>
        </a:spcBef>
        <a:buFont typeface="Arial" panose="020B0604020202020204" pitchFamily="34" charset="0"/>
        <a:buChar char="•"/>
        <a:defRPr sz="1200" kern="1200">
          <a:solidFill>
            <a:schemeClr val="tx1"/>
          </a:solidFill>
          <a:latin typeface="+mn-lt"/>
          <a:ea typeface="+mn-ea"/>
          <a:cs typeface="+mn-cs"/>
        </a:defRPr>
      </a:lvl3pPr>
      <a:lvl4pPr marL="921577" indent="-228594" algn="l" defTabSz="914377" rtl="0" eaLnBrk="1" latinLnBrk="0" hangingPunct="1">
        <a:lnSpc>
          <a:spcPct val="100000"/>
        </a:lnSpc>
        <a:spcBef>
          <a:spcPts val="500"/>
        </a:spcBef>
        <a:buFont typeface="Arial" panose="020B0604020202020204" pitchFamily="34" charset="0"/>
        <a:buChar char="•"/>
        <a:defRPr sz="1200" kern="1200">
          <a:solidFill>
            <a:schemeClr val="tx1"/>
          </a:solidFill>
          <a:latin typeface="+mn-lt"/>
          <a:ea typeface="+mn-ea"/>
          <a:cs typeface="+mn-cs"/>
        </a:defRPr>
      </a:lvl4pPr>
      <a:lvl5pPr marL="1115972" indent="-228594" algn="l" defTabSz="914377" rtl="0" eaLnBrk="1" latinLnBrk="0" hangingPunct="1">
        <a:lnSpc>
          <a:spcPct val="10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userDrawn="1">
          <p15:clr>
            <a:srgbClr val="F26B43"/>
          </p15:clr>
        </p15:guide>
        <p15:guide id="2" orient="horz" pos="2160" userDrawn="1">
          <p15:clr>
            <a:srgbClr val="F26B43"/>
          </p15:clr>
        </p15:guide>
        <p15:guide id="3" pos="370" userDrawn="1">
          <p15:clr>
            <a:srgbClr val="F26B43"/>
          </p15:clr>
        </p15:guide>
        <p15:guide id="4" pos="7423" userDrawn="1">
          <p15:clr>
            <a:srgbClr val="F26B43"/>
          </p15:clr>
        </p15:guide>
        <p15:guide id="5" orient="horz" pos="3853" userDrawn="1">
          <p15:clr>
            <a:srgbClr val="F26B43"/>
          </p15:clr>
        </p15:guide>
        <p15:guide id="6" orient="horz" pos="3641" userDrawn="1">
          <p15:clr>
            <a:srgbClr val="F26B43"/>
          </p15:clr>
        </p15:guide>
        <p15:guide id="7" orient="horz" pos="867" userDrawn="1">
          <p15:clr>
            <a:srgbClr val="F26B43"/>
          </p15:clr>
        </p15:guide>
        <p15:guide id="8" orient="horz" pos="755" userDrawn="1">
          <p15:clr>
            <a:srgbClr val="F26B43"/>
          </p15:clr>
        </p15:guide>
        <p15:guide id="9" orient="horz" pos="211" userDrawn="1">
          <p15:clr>
            <a:srgbClr val="F26B43"/>
          </p15:clr>
        </p15:guide>
        <p15:guide id="10" orient="horz" pos="4111" userDrawn="1">
          <p15:clr>
            <a:srgbClr val="F26B43"/>
          </p15:clr>
        </p15:guide>
        <p15:guide id="11" pos="731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E6A2FEF-DAF5-4ADA-808D-0731101F9FB8}"/>
              </a:ext>
            </a:extLst>
          </p:cNvPr>
          <p:cNvSpPr>
            <a:spLocks noGrp="1"/>
          </p:cNvSpPr>
          <p:nvPr>
            <p:ph type="title"/>
          </p:nvPr>
        </p:nvSpPr>
        <p:spPr/>
        <p:txBody>
          <a:bodyPr/>
          <a:lstStyle/>
          <a:p>
            <a:r>
              <a:rPr lang="sv-SE" dirty="0"/>
              <a:t>Paper </a:t>
            </a:r>
            <a:r>
              <a:rPr lang="sv-SE" dirty="0" err="1"/>
              <a:t>production</a:t>
            </a:r>
            <a:r>
              <a:rPr lang="sv-SE" dirty="0"/>
              <a:t> in the </a:t>
            </a:r>
            <a:r>
              <a:rPr lang="sv-SE" dirty="0" err="1"/>
              <a:t>world</a:t>
            </a:r>
            <a:r>
              <a:rPr lang="sv-SE" dirty="0"/>
              <a:t> 2018</a:t>
            </a:r>
            <a:br>
              <a:rPr lang="sv-SE" dirty="0"/>
            </a:br>
            <a:r>
              <a:rPr lang="sv-SE" sz="2400" b="0" dirty="0"/>
              <a:t>Per region</a:t>
            </a:r>
            <a:endParaRPr lang="sv-SE" dirty="0"/>
          </a:p>
        </p:txBody>
      </p:sp>
      <p:sp>
        <p:nvSpPr>
          <p:cNvPr id="5" name="Rectangle 5">
            <a:extLst>
              <a:ext uri="{FF2B5EF4-FFF2-40B4-BE49-F238E27FC236}">
                <a16:creationId xmlns:a16="http://schemas.microsoft.com/office/drawing/2014/main" id="{CD66D32D-89B3-4ADC-B49C-E11998441213}"/>
              </a:ext>
            </a:extLst>
          </p:cNvPr>
          <p:cNvSpPr>
            <a:spLocks noChangeArrowheads="1"/>
          </p:cNvSpPr>
          <p:nvPr/>
        </p:nvSpPr>
        <p:spPr bwMode="auto">
          <a:xfrm>
            <a:off x="588963" y="6076421"/>
            <a:ext cx="1930400" cy="274434"/>
          </a:xfrm>
          <a:prstGeom prst="rect">
            <a:avLst/>
          </a:prstGeom>
          <a:noFill/>
          <a:ln w="12700">
            <a:noFill/>
            <a:miter lim="800000"/>
            <a:headEnd/>
            <a:tailEnd/>
          </a:ln>
        </p:spPr>
        <p:txBody>
          <a:bodyPr wrap="square" lIns="90488" tIns="44450" rIns="90488" bIns="4445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eaLnBrk="0" hangingPunct="0"/>
            <a:r>
              <a:rPr lang="sv-SE" sz="1200" dirty="0"/>
              <a:t>Source: Fastmarkets RISI</a:t>
            </a:r>
          </a:p>
        </p:txBody>
      </p:sp>
      <p:pic>
        <p:nvPicPr>
          <p:cNvPr id="7" name="Bildobjekt 6">
            <a:extLst>
              <a:ext uri="{FF2B5EF4-FFF2-40B4-BE49-F238E27FC236}">
                <a16:creationId xmlns:a16="http://schemas.microsoft.com/office/drawing/2014/main" id="{41DC1AE0-9AA3-4AB1-8722-2AD9CB5A60F8}"/>
              </a:ext>
            </a:extLst>
          </p:cNvPr>
          <p:cNvPicPr>
            <a:picLocks noChangeAspect="1"/>
          </p:cNvPicPr>
          <p:nvPr/>
        </p:nvPicPr>
        <p:blipFill>
          <a:blip r:embed="rId3"/>
          <a:stretch>
            <a:fillRect/>
          </a:stretch>
        </p:blipFill>
        <p:spPr>
          <a:xfrm>
            <a:off x="1133426" y="1228153"/>
            <a:ext cx="9925148" cy="4401693"/>
          </a:xfrm>
          <a:prstGeom prst="rect">
            <a:avLst/>
          </a:prstGeom>
        </p:spPr>
      </p:pic>
    </p:spTree>
    <p:extLst>
      <p:ext uri="{BB962C8B-B14F-4D97-AF65-F5344CB8AC3E}">
        <p14:creationId xmlns:p14="http://schemas.microsoft.com/office/powerpoint/2010/main" val="18670668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ubrik 1">
            <a:extLst>
              <a:ext uri="{FF2B5EF4-FFF2-40B4-BE49-F238E27FC236}">
                <a16:creationId xmlns:a16="http://schemas.microsoft.com/office/drawing/2014/main" id="{501F3E4B-2831-4A90-93F0-449DD4A57372}"/>
              </a:ext>
            </a:extLst>
          </p:cNvPr>
          <p:cNvSpPr>
            <a:spLocks noGrp="1"/>
          </p:cNvSpPr>
          <p:nvPr>
            <p:ph type="title"/>
          </p:nvPr>
        </p:nvSpPr>
        <p:spPr>
          <a:xfrm>
            <a:off x="599071" y="343522"/>
            <a:ext cx="10062104" cy="863600"/>
          </a:xfrm>
        </p:spPr>
        <p:txBody>
          <a:bodyPr/>
          <a:lstStyle/>
          <a:p>
            <a:r>
              <a:rPr lang="sv-SE" dirty="0"/>
              <a:t>Råvaruanvändning vid papperstillverkning 2017</a:t>
            </a:r>
          </a:p>
        </p:txBody>
      </p:sp>
      <p:sp>
        <p:nvSpPr>
          <p:cNvPr id="13" name="Rectangle 6">
            <a:extLst>
              <a:ext uri="{FF2B5EF4-FFF2-40B4-BE49-F238E27FC236}">
                <a16:creationId xmlns:a16="http://schemas.microsoft.com/office/drawing/2014/main" id="{7F6F8D1E-1503-49D1-80EA-12178CA1A590}"/>
              </a:ext>
            </a:extLst>
          </p:cNvPr>
          <p:cNvSpPr>
            <a:spLocks noChangeArrowheads="1"/>
          </p:cNvSpPr>
          <p:nvPr/>
        </p:nvSpPr>
        <p:spPr bwMode="auto">
          <a:xfrm>
            <a:off x="651593" y="6117427"/>
            <a:ext cx="1118897" cy="274434"/>
          </a:xfrm>
          <a:prstGeom prst="rect">
            <a:avLst/>
          </a:prstGeom>
          <a:noFill/>
          <a:ln w="12700">
            <a:noFill/>
            <a:miter lim="800000"/>
            <a:headEnd/>
            <a:tailEnd/>
          </a:ln>
        </p:spPr>
        <p:txBody>
          <a:bodyPr wrap="none" lIns="90488" tIns="44450" rIns="90488" bIns="44450">
            <a:spAutoFit/>
          </a:bodyPr>
          <a:lstStyle/>
          <a:p>
            <a:pPr eaLnBrk="0" hangingPunct="0"/>
            <a:r>
              <a:rPr lang="sv-SE" sz="1200" dirty="0"/>
              <a:t>Source: CEPI</a:t>
            </a:r>
          </a:p>
        </p:txBody>
      </p:sp>
      <p:pic>
        <p:nvPicPr>
          <p:cNvPr id="4" name="Platshållare för innehåll 3">
            <a:extLst>
              <a:ext uri="{FF2B5EF4-FFF2-40B4-BE49-F238E27FC236}">
                <a16:creationId xmlns:a16="http://schemas.microsoft.com/office/drawing/2014/main" id="{BF7DC773-6550-4793-8946-3811307202D3}"/>
              </a:ext>
            </a:extLst>
          </p:cNvPr>
          <p:cNvPicPr>
            <a:picLocks noGrp="1" noChangeAspect="1"/>
          </p:cNvPicPr>
          <p:nvPr>
            <p:ph idx="1"/>
          </p:nvPr>
        </p:nvPicPr>
        <p:blipFill>
          <a:blip r:embed="rId2"/>
          <a:stretch>
            <a:fillRect/>
          </a:stretch>
        </p:blipFill>
        <p:spPr>
          <a:xfrm>
            <a:off x="599072" y="1376363"/>
            <a:ext cx="10023396" cy="4877509"/>
          </a:xfrm>
          <a:prstGeom prst="rect">
            <a:avLst/>
          </a:prstGeom>
        </p:spPr>
      </p:pic>
    </p:spTree>
    <p:extLst>
      <p:ext uri="{BB962C8B-B14F-4D97-AF65-F5344CB8AC3E}">
        <p14:creationId xmlns:p14="http://schemas.microsoft.com/office/powerpoint/2010/main" val="11214491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1">
            <a:extLst>
              <a:ext uri="{FF2B5EF4-FFF2-40B4-BE49-F238E27FC236}">
                <a16:creationId xmlns:a16="http://schemas.microsoft.com/office/drawing/2014/main" id="{AA412CD0-3C0E-4E39-ACFD-47BC3FFD4260}"/>
              </a:ext>
            </a:extLst>
          </p:cNvPr>
          <p:cNvSpPr>
            <a:spLocks noGrp="1"/>
          </p:cNvSpPr>
          <p:nvPr>
            <p:ph type="title"/>
          </p:nvPr>
        </p:nvSpPr>
        <p:spPr>
          <a:xfrm>
            <a:off x="588963" y="334963"/>
            <a:ext cx="11017250" cy="863600"/>
          </a:xfrm>
        </p:spPr>
        <p:txBody>
          <a:bodyPr/>
          <a:lstStyle/>
          <a:p>
            <a:r>
              <a:rPr lang="sv-SE" sz="3200" dirty="0"/>
              <a:t>Recycling </a:t>
            </a:r>
            <a:r>
              <a:rPr lang="sv-SE" sz="3200" dirty="0" err="1"/>
              <a:t>of</a:t>
            </a:r>
            <a:r>
              <a:rPr lang="sv-SE" sz="3200" dirty="0"/>
              <a:t> paper </a:t>
            </a:r>
            <a:r>
              <a:rPr lang="sv-SE" sz="3200" dirty="0" err="1"/>
              <a:t>products</a:t>
            </a:r>
            <a:r>
              <a:rPr lang="sv-SE" sz="3200" dirty="0"/>
              <a:t> 2018</a:t>
            </a:r>
            <a:br>
              <a:rPr lang="sv-SE" sz="2800" b="0" dirty="0"/>
            </a:br>
            <a:r>
              <a:rPr lang="sv-SE" sz="2800" b="0" dirty="0" err="1"/>
              <a:t>Percent</a:t>
            </a:r>
            <a:r>
              <a:rPr lang="sv-SE" sz="2800" b="0" dirty="0"/>
              <a:t> </a:t>
            </a:r>
            <a:r>
              <a:rPr lang="sv-SE" sz="2800" b="0" dirty="0" err="1"/>
              <a:t>of</a:t>
            </a:r>
            <a:r>
              <a:rPr lang="sv-SE" sz="2800" b="0" dirty="0"/>
              <a:t> </a:t>
            </a:r>
            <a:r>
              <a:rPr lang="sv-SE" sz="2800" b="0" dirty="0" err="1"/>
              <a:t>consumption</a:t>
            </a:r>
            <a:endParaRPr lang="sv-SE" dirty="0"/>
          </a:p>
        </p:txBody>
      </p:sp>
      <p:sp>
        <p:nvSpPr>
          <p:cNvPr id="6" name="Text Box 4">
            <a:extLst>
              <a:ext uri="{FF2B5EF4-FFF2-40B4-BE49-F238E27FC236}">
                <a16:creationId xmlns:a16="http://schemas.microsoft.com/office/drawing/2014/main" id="{94E7A1FC-1745-469B-962C-43579910A24C}"/>
              </a:ext>
            </a:extLst>
          </p:cNvPr>
          <p:cNvSpPr txBox="1">
            <a:spLocks noChangeArrowheads="1"/>
          </p:cNvSpPr>
          <p:nvPr/>
        </p:nvSpPr>
        <p:spPr bwMode="auto">
          <a:xfrm>
            <a:off x="825299" y="5957888"/>
            <a:ext cx="2696834" cy="276999"/>
          </a:xfrm>
          <a:prstGeom prst="rect">
            <a:avLst/>
          </a:prstGeom>
          <a:noFill/>
          <a:ln w="9525">
            <a:noFill/>
            <a:miter lim="800000"/>
            <a:headEnd/>
            <a:tailEnd/>
          </a:ln>
        </p:spPr>
        <p:txBody>
          <a:bodyPr wrap="square">
            <a:spAutoFit/>
          </a:bodyPr>
          <a:lstStyle/>
          <a:p>
            <a:pPr eaLnBrk="0" hangingPunct="0">
              <a:spcBef>
                <a:spcPct val="50000"/>
              </a:spcBef>
            </a:pPr>
            <a:r>
              <a:rPr lang="sv-SE" sz="1200" dirty="0"/>
              <a:t>Source: Fastmarkets RISI, CEPI</a:t>
            </a:r>
          </a:p>
        </p:txBody>
      </p:sp>
      <p:sp>
        <p:nvSpPr>
          <p:cNvPr id="10" name="Rectangle 6">
            <a:extLst>
              <a:ext uri="{FF2B5EF4-FFF2-40B4-BE49-F238E27FC236}">
                <a16:creationId xmlns:a16="http://schemas.microsoft.com/office/drawing/2014/main" id="{908D5759-80E2-428C-B265-A7F5D7135125}"/>
              </a:ext>
            </a:extLst>
          </p:cNvPr>
          <p:cNvSpPr>
            <a:spLocks noChangeArrowheads="1"/>
          </p:cNvSpPr>
          <p:nvPr/>
        </p:nvSpPr>
        <p:spPr bwMode="auto">
          <a:xfrm>
            <a:off x="7210425" y="1170014"/>
            <a:ext cx="1022350" cy="276225"/>
          </a:xfrm>
          <a:prstGeom prst="rect">
            <a:avLst/>
          </a:prstGeom>
          <a:noFill/>
          <a:ln w="12700">
            <a:noFill/>
            <a:miter lim="800000"/>
            <a:headEnd/>
            <a:tailEnd/>
          </a:ln>
        </p:spPr>
        <p:txBody>
          <a:bodyPr wrap="none" lIns="90488" tIns="44450" rIns="90488" bIns="44450" anchor="ctr"/>
          <a:lstStyle/>
          <a:p>
            <a:pPr algn="ctr" eaLnBrk="0" hangingPunct="0"/>
            <a:r>
              <a:rPr lang="sv-SE" sz="1600" dirty="0"/>
              <a:t>World 59</a:t>
            </a:r>
          </a:p>
        </p:txBody>
      </p:sp>
      <p:pic>
        <p:nvPicPr>
          <p:cNvPr id="5" name="Platshållare för innehåll 4">
            <a:extLst>
              <a:ext uri="{FF2B5EF4-FFF2-40B4-BE49-F238E27FC236}">
                <a16:creationId xmlns:a16="http://schemas.microsoft.com/office/drawing/2014/main" id="{2CB84C2B-F004-4EE6-947C-B8C3B003BD87}"/>
              </a:ext>
            </a:extLst>
          </p:cNvPr>
          <p:cNvPicPr>
            <a:picLocks noGrp="1" noChangeAspect="1"/>
          </p:cNvPicPr>
          <p:nvPr>
            <p:ph idx="1"/>
          </p:nvPr>
        </p:nvPicPr>
        <p:blipFill>
          <a:blip r:embed="rId2"/>
          <a:stretch>
            <a:fillRect/>
          </a:stretch>
        </p:blipFill>
        <p:spPr>
          <a:xfrm>
            <a:off x="443820" y="1423102"/>
            <a:ext cx="10772566" cy="4310246"/>
          </a:xfrm>
          <a:prstGeom prst="rect">
            <a:avLst/>
          </a:prstGeom>
        </p:spPr>
      </p:pic>
      <p:sp>
        <p:nvSpPr>
          <p:cNvPr id="8" name="Line 5">
            <a:extLst>
              <a:ext uri="{FF2B5EF4-FFF2-40B4-BE49-F238E27FC236}">
                <a16:creationId xmlns:a16="http://schemas.microsoft.com/office/drawing/2014/main" id="{0D7A47AA-682B-4AFE-99B7-AEE290028B82}"/>
              </a:ext>
            </a:extLst>
          </p:cNvPr>
          <p:cNvSpPr>
            <a:spLocks noChangeShapeType="1"/>
          </p:cNvSpPr>
          <p:nvPr/>
        </p:nvSpPr>
        <p:spPr bwMode="auto">
          <a:xfrm flipH="1" flipV="1">
            <a:off x="7753422" y="1620730"/>
            <a:ext cx="12056" cy="3397412"/>
          </a:xfrm>
          <a:prstGeom prst="line">
            <a:avLst/>
          </a:prstGeom>
          <a:noFill/>
          <a:ln w="28575">
            <a:solidFill>
              <a:schemeClr val="tx1"/>
            </a:solidFill>
            <a:round/>
            <a:headEnd/>
            <a:tailEnd/>
          </a:ln>
        </p:spPr>
        <p:txBody>
          <a:bodyPr wrap="none" anchor="ctr"/>
          <a:lstStyle/>
          <a:p>
            <a:endParaRPr lang="sv-SE"/>
          </a:p>
        </p:txBody>
      </p:sp>
    </p:spTree>
    <p:extLst>
      <p:ext uri="{BB962C8B-B14F-4D97-AF65-F5344CB8AC3E}">
        <p14:creationId xmlns:p14="http://schemas.microsoft.com/office/powerpoint/2010/main" val="16581976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454BF41-A7DD-4D23-9DED-17B860421536}"/>
              </a:ext>
            </a:extLst>
          </p:cNvPr>
          <p:cNvSpPr>
            <a:spLocks noGrp="1"/>
          </p:cNvSpPr>
          <p:nvPr>
            <p:ph type="title"/>
          </p:nvPr>
        </p:nvSpPr>
        <p:spPr>
          <a:xfrm>
            <a:off x="588962" y="334963"/>
            <a:ext cx="10440987" cy="863600"/>
          </a:xfrm>
        </p:spPr>
        <p:txBody>
          <a:bodyPr/>
          <a:lstStyle/>
          <a:p>
            <a:r>
              <a:rPr lang="sv-SE" sz="3200" dirty="0" err="1"/>
              <a:t>Structure</a:t>
            </a:r>
            <a:r>
              <a:rPr lang="sv-SE" sz="3200" dirty="0"/>
              <a:t> in the paper </a:t>
            </a:r>
            <a:r>
              <a:rPr lang="sv-SE" sz="3200" dirty="0" err="1"/>
              <a:t>industry</a:t>
            </a:r>
            <a:r>
              <a:rPr lang="sv-SE" sz="3200" dirty="0"/>
              <a:t> 2018</a:t>
            </a:r>
            <a:endParaRPr lang="sv-SE" dirty="0"/>
          </a:p>
        </p:txBody>
      </p:sp>
      <p:sp>
        <p:nvSpPr>
          <p:cNvPr id="6" name="Rectangle 26">
            <a:extLst>
              <a:ext uri="{FF2B5EF4-FFF2-40B4-BE49-F238E27FC236}">
                <a16:creationId xmlns:a16="http://schemas.microsoft.com/office/drawing/2014/main" id="{11FEC59C-BF77-480A-950B-246F6C50EA3B}"/>
              </a:ext>
            </a:extLst>
          </p:cNvPr>
          <p:cNvSpPr>
            <a:spLocks noChangeArrowheads="1"/>
          </p:cNvSpPr>
          <p:nvPr/>
        </p:nvSpPr>
        <p:spPr bwMode="auto">
          <a:xfrm>
            <a:off x="7262557" y="1336956"/>
            <a:ext cx="1346689" cy="335989"/>
          </a:xfrm>
          <a:prstGeom prst="rect">
            <a:avLst/>
          </a:prstGeom>
          <a:noFill/>
          <a:ln w="12700">
            <a:noFill/>
            <a:miter lim="800000"/>
            <a:headEnd/>
            <a:tailEnd/>
          </a:ln>
        </p:spPr>
        <p:txBody>
          <a:bodyPr wrap="square" lIns="90488" tIns="44450" rIns="90488" bIns="44450">
            <a:spAutoFit/>
          </a:bodyPr>
          <a:lstStyle/>
          <a:p>
            <a:pPr eaLnBrk="0" hangingPunct="0"/>
            <a:r>
              <a:rPr lang="sv-SE" sz="1600" dirty="0"/>
              <a:t>Sweden</a:t>
            </a:r>
          </a:p>
        </p:txBody>
      </p:sp>
      <p:pic>
        <p:nvPicPr>
          <p:cNvPr id="20" name="Platshållare för innehåll 19">
            <a:extLst>
              <a:ext uri="{FF2B5EF4-FFF2-40B4-BE49-F238E27FC236}">
                <a16:creationId xmlns:a16="http://schemas.microsoft.com/office/drawing/2014/main" id="{0DDF3D25-CC72-48AA-B2E7-4CE63C7446C7}"/>
              </a:ext>
            </a:extLst>
          </p:cNvPr>
          <p:cNvPicPr>
            <a:picLocks noGrp="1" noChangeAspect="1"/>
          </p:cNvPicPr>
          <p:nvPr>
            <p:ph idx="1"/>
          </p:nvPr>
        </p:nvPicPr>
        <p:blipFill>
          <a:blip r:embed="rId2"/>
          <a:stretch>
            <a:fillRect/>
          </a:stretch>
        </p:blipFill>
        <p:spPr>
          <a:xfrm>
            <a:off x="957263" y="1280549"/>
            <a:ext cx="8760177" cy="4993531"/>
          </a:xfrm>
          <a:prstGeom prst="rect">
            <a:avLst/>
          </a:prstGeom>
        </p:spPr>
      </p:pic>
    </p:spTree>
    <p:extLst>
      <p:ext uri="{BB962C8B-B14F-4D97-AF65-F5344CB8AC3E}">
        <p14:creationId xmlns:p14="http://schemas.microsoft.com/office/powerpoint/2010/main" val="34018919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55">
            <a:extLst>
              <a:ext uri="{FF2B5EF4-FFF2-40B4-BE49-F238E27FC236}">
                <a16:creationId xmlns:a16="http://schemas.microsoft.com/office/drawing/2014/main" id="{21F9ACFB-1276-40E6-B916-F629C5DCB2C7}"/>
              </a:ext>
            </a:extLst>
          </p:cNvPr>
          <p:cNvSpPr>
            <a:spLocks noChangeArrowheads="1"/>
          </p:cNvSpPr>
          <p:nvPr/>
        </p:nvSpPr>
        <p:spPr bwMode="auto">
          <a:xfrm>
            <a:off x="1323976" y="1261432"/>
            <a:ext cx="992259" cy="246221"/>
          </a:xfrm>
          <a:prstGeom prst="rect">
            <a:avLst/>
          </a:prstGeom>
          <a:noFill/>
          <a:ln w="9525">
            <a:noFill/>
            <a:miter lim="800000"/>
            <a:headEnd/>
            <a:tailEnd/>
          </a:ln>
        </p:spPr>
        <p:txBody>
          <a:bodyPr wrap="none" lIns="0" tIns="0" rIns="0" bIns="0">
            <a:spAutoFit/>
          </a:bodyPr>
          <a:lstStyle/>
          <a:p>
            <a:pPr eaLnBrk="0" hangingPunct="0"/>
            <a:r>
              <a:rPr lang="sv-SE" sz="1600" dirty="0"/>
              <a:t>kg/capita</a:t>
            </a:r>
          </a:p>
        </p:txBody>
      </p:sp>
      <p:sp>
        <p:nvSpPr>
          <p:cNvPr id="47" name="Rubrik 1">
            <a:extLst>
              <a:ext uri="{FF2B5EF4-FFF2-40B4-BE49-F238E27FC236}">
                <a16:creationId xmlns:a16="http://schemas.microsoft.com/office/drawing/2014/main" id="{E5A177CD-F5D4-4CE5-BA44-381BC716C745}"/>
              </a:ext>
            </a:extLst>
          </p:cNvPr>
          <p:cNvSpPr>
            <a:spLocks noGrp="1"/>
          </p:cNvSpPr>
          <p:nvPr>
            <p:ph type="title"/>
          </p:nvPr>
        </p:nvSpPr>
        <p:spPr>
          <a:xfrm>
            <a:off x="588963" y="334963"/>
            <a:ext cx="11017250" cy="863600"/>
          </a:xfrm>
        </p:spPr>
        <p:txBody>
          <a:bodyPr/>
          <a:lstStyle/>
          <a:p>
            <a:r>
              <a:rPr lang="sv-SE" sz="3200" dirty="0"/>
              <a:t>Paper </a:t>
            </a:r>
            <a:r>
              <a:rPr lang="sv-SE" sz="3200" dirty="0" err="1"/>
              <a:t>consumption</a:t>
            </a:r>
            <a:r>
              <a:rPr lang="sv-SE" sz="3200" dirty="0"/>
              <a:t> per capita 2018</a:t>
            </a:r>
            <a:endParaRPr lang="sv-SE" dirty="0"/>
          </a:p>
        </p:txBody>
      </p:sp>
      <p:pic>
        <p:nvPicPr>
          <p:cNvPr id="2" name="Bildobjekt 1">
            <a:extLst>
              <a:ext uri="{FF2B5EF4-FFF2-40B4-BE49-F238E27FC236}">
                <a16:creationId xmlns:a16="http://schemas.microsoft.com/office/drawing/2014/main" id="{1F56910B-F12E-4A21-AAE3-4CEF61E67089}"/>
              </a:ext>
            </a:extLst>
          </p:cNvPr>
          <p:cNvPicPr>
            <a:picLocks noChangeAspect="1"/>
          </p:cNvPicPr>
          <p:nvPr/>
        </p:nvPicPr>
        <p:blipFill>
          <a:blip r:embed="rId2"/>
          <a:stretch>
            <a:fillRect/>
          </a:stretch>
        </p:blipFill>
        <p:spPr>
          <a:xfrm>
            <a:off x="872908" y="1679610"/>
            <a:ext cx="7931583" cy="5041829"/>
          </a:xfrm>
          <a:prstGeom prst="rect">
            <a:avLst/>
          </a:prstGeom>
        </p:spPr>
      </p:pic>
    </p:spTree>
    <p:extLst>
      <p:ext uri="{BB962C8B-B14F-4D97-AF65-F5344CB8AC3E}">
        <p14:creationId xmlns:p14="http://schemas.microsoft.com/office/powerpoint/2010/main" val="4668611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1">
            <a:extLst>
              <a:ext uri="{FF2B5EF4-FFF2-40B4-BE49-F238E27FC236}">
                <a16:creationId xmlns:a16="http://schemas.microsoft.com/office/drawing/2014/main" id="{D0D6F734-F118-45A7-A72E-C5FC49ACB889}"/>
              </a:ext>
            </a:extLst>
          </p:cNvPr>
          <p:cNvSpPr>
            <a:spLocks noGrp="1"/>
          </p:cNvSpPr>
          <p:nvPr>
            <p:ph type="title"/>
          </p:nvPr>
        </p:nvSpPr>
        <p:spPr>
          <a:xfrm>
            <a:off x="588963" y="334963"/>
            <a:ext cx="11017250" cy="863600"/>
          </a:xfrm>
        </p:spPr>
        <p:txBody>
          <a:bodyPr/>
          <a:lstStyle/>
          <a:p>
            <a:r>
              <a:rPr lang="sv-SE" dirty="0"/>
              <a:t>Net </a:t>
            </a:r>
            <a:r>
              <a:rPr lang="sv-SE" dirty="0" err="1"/>
              <a:t>trade</a:t>
            </a:r>
            <a:r>
              <a:rPr lang="sv-SE" dirty="0"/>
              <a:t> </a:t>
            </a:r>
            <a:r>
              <a:rPr lang="sv-SE" dirty="0" err="1"/>
              <a:t>of</a:t>
            </a:r>
            <a:r>
              <a:rPr lang="sv-SE" dirty="0"/>
              <a:t> paper in different regions 2018</a:t>
            </a:r>
          </a:p>
        </p:txBody>
      </p:sp>
      <p:sp>
        <p:nvSpPr>
          <p:cNvPr id="6" name="Text Box 4">
            <a:extLst>
              <a:ext uri="{FF2B5EF4-FFF2-40B4-BE49-F238E27FC236}">
                <a16:creationId xmlns:a16="http://schemas.microsoft.com/office/drawing/2014/main" id="{05FC0BA7-0BC6-4297-A0F8-5B1E0E982899}"/>
              </a:ext>
            </a:extLst>
          </p:cNvPr>
          <p:cNvSpPr txBox="1">
            <a:spLocks noChangeArrowheads="1"/>
          </p:cNvSpPr>
          <p:nvPr/>
        </p:nvSpPr>
        <p:spPr bwMode="auto">
          <a:xfrm>
            <a:off x="588963" y="6246038"/>
            <a:ext cx="2696834" cy="276999"/>
          </a:xfrm>
          <a:prstGeom prst="rect">
            <a:avLst/>
          </a:prstGeom>
          <a:noFill/>
          <a:ln w="9525">
            <a:noFill/>
            <a:miter lim="800000"/>
            <a:headEnd/>
            <a:tailEnd/>
          </a:ln>
        </p:spPr>
        <p:txBody>
          <a:bodyPr wrap="square">
            <a:spAutoFit/>
          </a:bodyPr>
          <a:lstStyle/>
          <a:p>
            <a:pPr eaLnBrk="0" hangingPunct="0">
              <a:spcBef>
                <a:spcPct val="50000"/>
              </a:spcBef>
            </a:pPr>
            <a:r>
              <a:rPr lang="sv-SE" sz="1200" dirty="0"/>
              <a:t>Source: FAO, Fastmarkets RISI</a:t>
            </a:r>
          </a:p>
        </p:txBody>
      </p:sp>
      <p:pic>
        <p:nvPicPr>
          <p:cNvPr id="7" name="Platshållare för innehåll 6">
            <a:extLst>
              <a:ext uri="{FF2B5EF4-FFF2-40B4-BE49-F238E27FC236}">
                <a16:creationId xmlns:a16="http://schemas.microsoft.com/office/drawing/2014/main" id="{1A25EC2F-355C-458B-A31D-8E4F9618828A}"/>
              </a:ext>
            </a:extLst>
          </p:cNvPr>
          <p:cNvPicPr>
            <a:picLocks noGrp="1" noChangeAspect="1"/>
          </p:cNvPicPr>
          <p:nvPr>
            <p:ph idx="1"/>
          </p:nvPr>
        </p:nvPicPr>
        <p:blipFill>
          <a:blip r:embed="rId2"/>
          <a:stretch>
            <a:fillRect/>
          </a:stretch>
        </p:blipFill>
        <p:spPr>
          <a:xfrm>
            <a:off x="594454" y="1376363"/>
            <a:ext cx="11006267" cy="4403725"/>
          </a:xfrm>
          <a:prstGeom prst="rect">
            <a:avLst/>
          </a:prstGeom>
        </p:spPr>
      </p:pic>
    </p:spTree>
    <p:extLst>
      <p:ext uri="{BB962C8B-B14F-4D97-AF65-F5344CB8AC3E}">
        <p14:creationId xmlns:p14="http://schemas.microsoft.com/office/powerpoint/2010/main" val="39084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1">
            <a:extLst>
              <a:ext uri="{FF2B5EF4-FFF2-40B4-BE49-F238E27FC236}">
                <a16:creationId xmlns:a16="http://schemas.microsoft.com/office/drawing/2014/main" id="{5D640D7E-B744-4466-BD69-B80972E75344}"/>
              </a:ext>
            </a:extLst>
          </p:cNvPr>
          <p:cNvSpPr>
            <a:spLocks noGrp="1"/>
          </p:cNvSpPr>
          <p:nvPr>
            <p:ph type="title"/>
          </p:nvPr>
        </p:nvSpPr>
        <p:spPr>
          <a:xfrm>
            <a:off x="588963" y="334963"/>
            <a:ext cx="11017250" cy="863600"/>
          </a:xfrm>
        </p:spPr>
        <p:txBody>
          <a:bodyPr/>
          <a:lstStyle/>
          <a:p>
            <a:r>
              <a:rPr lang="sv-SE" dirty="0"/>
              <a:t>Net </a:t>
            </a:r>
            <a:r>
              <a:rPr lang="sv-SE" dirty="0" err="1"/>
              <a:t>trade</a:t>
            </a:r>
            <a:r>
              <a:rPr lang="sv-SE" dirty="0"/>
              <a:t> </a:t>
            </a:r>
            <a:r>
              <a:rPr lang="sv-SE" dirty="0" err="1"/>
              <a:t>of</a:t>
            </a:r>
            <a:r>
              <a:rPr lang="sv-SE" dirty="0"/>
              <a:t> </a:t>
            </a:r>
            <a:r>
              <a:rPr lang="sv-SE" dirty="0" err="1"/>
              <a:t>pulp</a:t>
            </a:r>
            <a:r>
              <a:rPr lang="sv-SE" dirty="0"/>
              <a:t> in different regions 2018</a:t>
            </a:r>
          </a:p>
        </p:txBody>
      </p:sp>
      <p:pic>
        <p:nvPicPr>
          <p:cNvPr id="5" name="Platshållare för innehåll 4">
            <a:extLst>
              <a:ext uri="{FF2B5EF4-FFF2-40B4-BE49-F238E27FC236}">
                <a16:creationId xmlns:a16="http://schemas.microsoft.com/office/drawing/2014/main" id="{25400B43-B023-4035-A5AC-26FD28F5CBE0}"/>
              </a:ext>
            </a:extLst>
          </p:cNvPr>
          <p:cNvPicPr>
            <a:picLocks noGrp="1" noChangeAspect="1"/>
          </p:cNvPicPr>
          <p:nvPr>
            <p:ph idx="1"/>
          </p:nvPr>
        </p:nvPicPr>
        <p:blipFill>
          <a:blip r:embed="rId2"/>
          <a:stretch>
            <a:fillRect/>
          </a:stretch>
        </p:blipFill>
        <p:spPr>
          <a:xfrm>
            <a:off x="-47962" y="1419226"/>
            <a:ext cx="11188717" cy="4724400"/>
          </a:xfrm>
          <a:prstGeom prst="rect">
            <a:avLst/>
          </a:prstGeom>
        </p:spPr>
      </p:pic>
    </p:spTree>
    <p:extLst>
      <p:ext uri="{BB962C8B-B14F-4D97-AF65-F5344CB8AC3E}">
        <p14:creationId xmlns:p14="http://schemas.microsoft.com/office/powerpoint/2010/main" val="18810856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E78C7BA1-A6B7-4F70-9956-9268906E3391}"/>
              </a:ext>
            </a:extLst>
          </p:cNvPr>
          <p:cNvSpPr txBox="1">
            <a:spLocks noGrp="1" noChangeArrowheads="1"/>
          </p:cNvSpPr>
          <p:nvPr>
            <p:ph type="title"/>
          </p:nvPr>
        </p:nvSpPr>
        <p:spPr>
          <a:xfrm>
            <a:off x="588963" y="334963"/>
            <a:ext cx="11017250" cy="863600"/>
          </a:xfrm>
          <a:prstGeom prst="rect">
            <a:avLst/>
          </a:prstGeom>
        </p:spPr>
        <p:txBody>
          <a:bodyPr vert="horz" lIns="0" tIns="0" rIns="0" bIns="0" rtlCol="0" anchor="b">
            <a:normAutofit/>
          </a:bodyPr>
          <a:lstStyle>
            <a:lvl1pPr algn="l" defTabSz="914400" rtl="0" eaLnBrk="1" latinLnBrk="0" hangingPunct="1">
              <a:spcBef>
                <a:spcPct val="0"/>
              </a:spcBef>
              <a:buFont typeface="Arial" pitchFamily="34" charset="0"/>
              <a:buNone/>
              <a:defRPr sz="3000" b="1" kern="1200">
                <a:solidFill>
                  <a:schemeClr val="tx1"/>
                </a:solidFill>
                <a:latin typeface="+mj-lt"/>
                <a:ea typeface="+mj-ea"/>
                <a:cs typeface="+mj-cs"/>
              </a:defRPr>
            </a:lvl1pPr>
          </a:lstStyle>
          <a:p>
            <a:r>
              <a:rPr lang="sv-SE" dirty="0" err="1"/>
              <a:t>Production</a:t>
            </a:r>
            <a:r>
              <a:rPr lang="sv-SE" dirty="0"/>
              <a:t> </a:t>
            </a:r>
            <a:r>
              <a:rPr lang="sv-SE" dirty="0" err="1"/>
              <a:t>of</a:t>
            </a:r>
            <a:r>
              <a:rPr lang="sv-SE" dirty="0"/>
              <a:t> </a:t>
            </a:r>
            <a:r>
              <a:rPr lang="sv-SE" dirty="0" err="1"/>
              <a:t>sawn</a:t>
            </a:r>
            <a:r>
              <a:rPr lang="sv-SE" dirty="0"/>
              <a:t> </a:t>
            </a:r>
            <a:r>
              <a:rPr lang="sv-SE" dirty="0" err="1"/>
              <a:t>softwood</a:t>
            </a:r>
            <a:r>
              <a:rPr lang="sv-SE" dirty="0"/>
              <a:t> 2018 </a:t>
            </a:r>
          </a:p>
          <a:p>
            <a:r>
              <a:rPr lang="sv-SE" dirty="0"/>
              <a:t>Worlds </a:t>
            </a:r>
            <a:r>
              <a:rPr lang="sv-SE" dirty="0" err="1"/>
              <a:t>largest</a:t>
            </a:r>
            <a:r>
              <a:rPr lang="sv-SE" dirty="0"/>
              <a:t> </a:t>
            </a:r>
            <a:r>
              <a:rPr lang="sv-SE" dirty="0" err="1"/>
              <a:t>producing</a:t>
            </a:r>
            <a:r>
              <a:rPr lang="sv-SE" dirty="0"/>
              <a:t> </a:t>
            </a:r>
            <a:r>
              <a:rPr lang="sv-SE" dirty="0" err="1"/>
              <a:t>countries</a:t>
            </a:r>
            <a:endParaRPr lang="sv-SE" dirty="0"/>
          </a:p>
        </p:txBody>
      </p:sp>
      <p:sp>
        <p:nvSpPr>
          <p:cNvPr id="5" name="Platshållare för text 1">
            <a:extLst>
              <a:ext uri="{FF2B5EF4-FFF2-40B4-BE49-F238E27FC236}">
                <a16:creationId xmlns:a16="http://schemas.microsoft.com/office/drawing/2014/main" id="{84772DBE-3CE3-445B-8D6E-02FE213D9026}"/>
              </a:ext>
            </a:extLst>
          </p:cNvPr>
          <p:cNvSpPr txBox="1">
            <a:spLocks/>
          </p:cNvSpPr>
          <p:nvPr/>
        </p:nvSpPr>
        <p:spPr>
          <a:xfrm>
            <a:off x="588962" y="5682223"/>
            <a:ext cx="7806893" cy="641179"/>
          </a:xfrm>
          <a:prstGeom prst="rect">
            <a:avLst/>
          </a:prstGeom>
        </p:spPr>
        <p:txBody>
          <a:bodyPr vert="horz" lIns="0" tIns="0" rIns="0" bIns="0" rtlCol="0">
            <a:noAutofit/>
          </a:bodyPr>
          <a:lstStyle>
            <a:lvl1pPr marL="228594" indent="-228594" algn="l" defTabSz="914377" rtl="0" eaLnBrk="1" latinLnBrk="0" hangingPunct="1">
              <a:lnSpc>
                <a:spcPct val="100000"/>
              </a:lnSpc>
              <a:spcBef>
                <a:spcPts val="1000"/>
              </a:spcBef>
              <a:buFont typeface="Arial" panose="020B0604020202020204" pitchFamily="34" charset="0"/>
              <a:buChar char="•"/>
              <a:defRPr sz="1600" b="1" kern="1200">
                <a:solidFill>
                  <a:schemeClr val="tx1"/>
                </a:solidFill>
                <a:latin typeface="+mn-lt"/>
                <a:ea typeface="+mn-ea"/>
                <a:cs typeface="+mn-cs"/>
              </a:defRPr>
            </a:lvl1pPr>
            <a:lvl2pPr marL="460788" indent="-228594" algn="l" defTabSz="914377" rtl="0" eaLnBrk="1" latinLnBrk="0" hangingPunct="1">
              <a:lnSpc>
                <a:spcPct val="100000"/>
              </a:lnSpc>
              <a:spcBef>
                <a:spcPts val="500"/>
              </a:spcBef>
              <a:buFont typeface="Arial" panose="020B0604020202020204" pitchFamily="34" charset="0"/>
              <a:buChar char="•"/>
              <a:defRPr sz="1400" kern="1200">
                <a:solidFill>
                  <a:schemeClr val="tx1"/>
                </a:solidFill>
                <a:latin typeface="+mn-lt"/>
                <a:ea typeface="+mn-ea"/>
                <a:cs typeface="+mn-cs"/>
              </a:defRPr>
            </a:lvl2pPr>
            <a:lvl3pPr marL="691183" indent="-228594" algn="l" defTabSz="914377" rtl="0" eaLnBrk="1" latinLnBrk="0" hangingPunct="1">
              <a:lnSpc>
                <a:spcPct val="100000"/>
              </a:lnSpc>
              <a:spcBef>
                <a:spcPts val="500"/>
              </a:spcBef>
              <a:buFont typeface="Arial" panose="020B0604020202020204" pitchFamily="34" charset="0"/>
              <a:buChar char="•"/>
              <a:defRPr sz="1200" kern="1200">
                <a:solidFill>
                  <a:schemeClr val="tx1"/>
                </a:solidFill>
                <a:latin typeface="+mn-lt"/>
                <a:ea typeface="+mn-ea"/>
                <a:cs typeface="+mn-cs"/>
              </a:defRPr>
            </a:lvl3pPr>
            <a:lvl4pPr marL="921577" indent="-228594" algn="l" defTabSz="914377" rtl="0" eaLnBrk="1" latinLnBrk="0" hangingPunct="1">
              <a:lnSpc>
                <a:spcPct val="100000"/>
              </a:lnSpc>
              <a:spcBef>
                <a:spcPts val="500"/>
              </a:spcBef>
              <a:buFont typeface="Arial" panose="020B0604020202020204" pitchFamily="34" charset="0"/>
              <a:buChar char="•"/>
              <a:defRPr sz="1200" kern="1200">
                <a:solidFill>
                  <a:schemeClr val="tx1"/>
                </a:solidFill>
                <a:latin typeface="+mn-lt"/>
                <a:ea typeface="+mn-ea"/>
                <a:cs typeface="+mn-cs"/>
              </a:defRPr>
            </a:lvl4pPr>
            <a:lvl5pPr marL="1115972" indent="-228594" algn="l" defTabSz="914377" rtl="0" eaLnBrk="1" latinLnBrk="0" hangingPunct="1">
              <a:lnSpc>
                <a:spcPct val="10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br>
              <a:rPr lang="sv-SE" b="0" dirty="0"/>
            </a:br>
            <a:r>
              <a:rPr lang="sv-SE" b="0" dirty="0"/>
              <a:t>Source: FAO, </a:t>
            </a:r>
            <a:r>
              <a:rPr lang="sv-SE" b="0" dirty="0" err="1"/>
              <a:t>processed</a:t>
            </a:r>
            <a:r>
              <a:rPr lang="sv-SE" b="0" dirty="0"/>
              <a:t> by Swedish Forest </a:t>
            </a:r>
            <a:r>
              <a:rPr lang="sv-SE" b="0" dirty="0" err="1"/>
              <a:t>Industries</a:t>
            </a:r>
            <a:r>
              <a:rPr lang="sv-SE" b="0" dirty="0"/>
              <a:t> Foundation</a:t>
            </a:r>
          </a:p>
        </p:txBody>
      </p:sp>
      <p:pic>
        <p:nvPicPr>
          <p:cNvPr id="7" name="Platshållare för innehåll 6">
            <a:extLst>
              <a:ext uri="{FF2B5EF4-FFF2-40B4-BE49-F238E27FC236}">
                <a16:creationId xmlns:a16="http://schemas.microsoft.com/office/drawing/2014/main" id="{2A3940E0-7E44-4446-A8E2-85FD5B8E2B45}"/>
              </a:ext>
            </a:extLst>
          </p:cNvPr>
          <p:cNvPicPr>
            <a:picLocks noGrp="1" noChangeAspect="1"/>
          </p:cNvPicPr>
          <p:nvPr>
            <p:ph idx="1"/>
          </p:nvPr>
        </p:nvPicPr>
        <p:blipFill>
          <a:blip r:embed="rId2"/>
          <a:stretch>
            <a:fillRect/>
          </a:stretch>
        </p:blipFill>
        <p:spPr>
          <a:xfrm>
            <a:off x="588962" y="1801078"/>
            <a:ext cx="10457689" cy="3881145"/>
          </a:xfrm>
          <a:prstGeom prst="rect">
            <a:avLst/>
          </a:prstGeom>
        </p:spPr>
      </p:pic>
    </p:spTree>
    <p:extLst>
      <p:ext uri="{BB962C8B-B14F-4D97-AF65-F5344CB8AC3E}">
        <p14:creationId xmlns:p14="http://schemas.microsoft.com/office/powerpoint/2010/main" val="35687268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DF0B9ACA-857E-4BBB-8C17-03501B059986}"/>
              </a:ext>
            </a:extLst>
          </p:cNvPr>
          <p:cNvSpPr txBox="1">
            <a:spLocks noGrp="1" noChangeArrowheads="1"/>
          </p:cNvSpPr>
          <p:nvPr>
            <p:ph type="title"/>
          </p:nvPr>
        </p:nvSpPr>
        <p:spPr>
          <a:xfrm>
            <a:off x="588963" y="334963"/>
            <a:ext cx="11017250" cy="660400"/>
          </a:xfrm>
          <a:prstGeom prst="rect">
            <a:avLst/>
          </a:prstGeom>
        </p:spPr>
        <p:txBody>
          <a:bodyPr vert="horz" lIns="0" tIns="0" rIns="0" bIns="0" rtlCol="0" anchor="b">
            <a:normAutofit fontScale="90000"/>
          </a:bodyPr>
          <a:lstStyle>
            <a:lvl1pPr algn="l" defTabSz="914400" rtl="0" eaLnBrk="1" latinLnBrk="0" hangingPunct="1">
              <a:spcBef>
                <a:spcPct val="0"/>
              </a:spcBef>
              <a:buFont typeface="Arial" pitchFamily="34" charset="0"/>
              <a:buNone/>
              <a:defRPr sz="3000" b="1" kern="1200">
                <a:solidFill>
                  <a:schemeClr val="tx1"/>
                </a:solidFill>
                <a:latin typeface="+mj-lt"/>
                <a:ea typeface="+mj-ea"/>
                <a:cs typeface="+mj-cs"/>
              </a:defRPr>
            </a:lvl1pPr>
          </a:lstStyle>
          <a:p>
            <a:r>
              <a:rPr lang="sv-SE" dirty="0"/>
              <a:t>Exports </a:t>
            </a:r>
            <a:r>
              <a:rPr lang="sv-SE" dirty="0" err="1"/>
              <a:t>of</a:t>
            </a:r>
            <a:r>
              <a:rPr lang="sv-SE" dirty="0"/>
              <a:t> </a:t>
            </a:r>
            <a:r>
              <a:rPr lang="sv-SE" dirty="0" err="1"/>
              <a:t>sawn</a:t>
            </a:r>
            <a:r>
              <a:rPr lang="sv-SE" dirty="0"/>
              <a:t> </a:t>
            </a:r>
            <a:r>
              <a:rPr lang="sv-SE" dirty="0" err="1"/>
              <a:t>softwood</a:t>
            </a:r>
            <a:r>
              <a:rPr lang="sv-SE" dirty="0"/>
              <a:t> 2018</a:t>
            </a:r>
          </a:p>
          <a:p>
            <a:r>
              <a:rPr lang="sv-SE" dirty="0"/>
              <a:t>Worlds </a:t>
            </a:r>
            <a:r>
              <a:rPr lang="sv-SE" dirty="0" err="1"/>
              <a:t>largest</a:t>
            </a:r>
            <a:r>
              <a:rPr lang="sv-SE" dirty="0"/>
              <a:t> export </a:t>
            </a:r>
            <a:r>
              <a:rPr lang="sv-SE" dirty="0" err="1"/>
              <a:t>countries</a:t>
            </a:r>
            <a:r>
              <a:rPr lang="sv-SE" dirty="0"/>
              <a:t> </a:t>
            </a:r>
          </a:p>
        </p:txBody>
      </p:sp>
      <p:sp>
        <p:nvSpPr>
          <p:cNvPr id="5" name="Platshållare för text 1">
            <a:extLst>
              <a:ext uri="{FF2B5EF4-FFF2-40B4-BE49-F238E27FC236}">
                <a16:creationId xmlns:a16="http://schemas.microsoft.com/office/drawing/2014/main" id="{9889A8CB-B95A-44E6-A9AE-7E6C043D40AB}"/>
              </a:ext>
            </a:extLst>
          </p:cNvPr>
          <p:cNvSpPr txBox="1">
            <a:spLocks/>
          </p:cNvSpPr>
          <p:nvPr/>
        </p:nvSpPr>
        <p:spPr>
          <a:xfrm>
            <a:off x="588962" y="5682223"/>
            <a:ext cx="7806893" cy="641179"/>
          </a:xfrm>
          <a:prstGeom prst="rect">
            <a:avLst/>
          </a:prstGeom>
        </p:spPr>
        <p:txBody>
          <a:bodyPr vert="horz" lIns="0" tIns="0" rIns="0" bIns="0" rtlCol="0">
            <a:noAutofit/>
          </a:bodyPr>
          <a:lstStyle>
            <a:lvl1pPr marL="228594" indent="-228594" algn="l" defTabSz="914377" rtl="0" eaLnBrk="1" latinLnBrk="0" hangingPunct="1">
              <a:lnSpc>
                <a:spcPct val="100000"/>
              </a:lnSpc>
              <a:spcBef>
                <a:spcPts val="1000"/>
              </a:spcBef>
              <a:buFont typeface="Arial" panose="020B0604020202020204" pitchFamily="34" charset="0"/>
              <a:buChar char="•"/>
              <a:defRPr sz="1600" b="1" kern="1200">
                <a:solidFill>
                  <a:schemeClr val="tx1"/>
                </a:solidFill>
                <a:latin typeface="+mn-lt"/>
                <a:ea typeface="+mn-ea"/>
                <a:cs typeface="+mn-cs"/>
              </a:defRPr>
            </a:lvl1pPr>
            <a:lvl2pPr marL="460788" indent="-228594" algn="l" defTabSz="914377" rtl="0" eaLnBrk="1" latinLnBrk="0" hangingPunct="1">
              <a:lnSpc>
                <a:spcPct val="100000"/>
              </a:lnSpc>
              <a:spcBef>
                <a:spcPts val="500"/>
              </a:spcBef>
              <a:buFont typeface="Arial" panose="020B0604020202020204" pitchFamily="34" charset="0"/>
              <a:buChar char="•"/>
              <a:defRPr sz="1400" kern="1200">
                <a:solidFill>
                  <a:schemeClr val="tx1"/>
                </a:solidFill>
                <a:latin typeface="+mn-lt"/>
                <a:ea typeface="+mn-ea"/>
                <a:cs typeface="+mn-cs"/>
              </a:defRPr>
            </a:lvl2pPr>
            <a:lvl3pPr marL="691183" indent="-228594" algn="l" defTabSz="914377" rtl="0" eaLnBrk="1" latinLnBrk="0" hangingPunct="1">
              <a:lnSpc>
                <a:spcPct val="100000"/>
              </a:lnSpc>
              <a:spcBef>
                <a:spcPts val="500"/>
              </a:spcBef>
              <a:buFont typeface="Arial" panose="020B0604020202020204" pitchFamily="34" charset="0"/>
              <a:buChar char="•"/>
              <a:defRPr sz="1200" kern="1200">
                <a:solidFill>
                  <a:schemeClr val="tx1"/>
                </a:solidFill>
                <a:latin typeface="+mn-lt"/>
                <a:ea typeface="+mn-ea"/>
                <a:cs typeface="+mn-cs"/>
              </a:defRPr>
            </a:lvl3pPr>
            <a:lvl4pPr marL="921577" indent="-228594" algn="l" defTabSz="914377" rtl="0" eaLnBrk="1" latinLnBrk="0" hangingPunct="1">
              <a:lnSpc>
                <a:spcPct val="100000"/>
              </a:lnSpc>
              <a:spcBef>
                <a:spcPts val="500"/>
              </a:spcBef>
              <a:buFont typeface="Arial" panose="020B0604020202020204" pitchFamily="34" charset="0"/>
              <a:buChar char="•"/>
              <a:defRPr sz="1200" kern="1200">
                <a:solidFill>
                  <a:schemeClr val="tx1"/>
                </a:solidFill>
                <a:latin typeface="+mn-lt"/>
                <a:ea typeface="+mn-ea"/>
                <a:cs typeface="+mn-cs"/>
              </a:defRPr>
            </a:lvl4pPr>
            <a:lvl5pPr marL="1115972" indent="-228594" algn="l" defTabSz="914377" rtl="0" eaLnBrk="1" latinLnBrk="0" hangingPunct="1">
              <a:lnSpc>
                <a:spcPct val="10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br>
              <a:rPr lang="sv-SE" b="0" dirty="0"/>
            </a:br>
            <a:r>
              <a:rPr lang="sv-SE" b="0" dirty="0"/>
              <a:t>Source: FAO, </a:t>
            </a:r>
            <a:r>
              <a:rPr lang="sv-SE" b="0" dirty="0" err="1"/>
              <a:t>processed</a:t>
            </a:r>
            <a:r>
              <a:rPr lang="sv-SE" b="0" dirty="0"/>
              <a:t> by Swedish Forest </a:t>
            </a:r>
            <a:r>
              <a:rPr lang="sv-SE" b="0" dirty="0" err="1"/>
              <a:t>Industries</a:t>
            </a:r>
            <a:r>
              <a:rPr lang="sv-SE" b="0" dirty="0"/>
              <a:t> Foundation</a:t>
            </a:r>
          </a:p>
        </p:txBody>
      </p:sp>
      <p:pic>
        <p:nvPicPr>
          <p:cNvPr id="7" name="Platshållare för innehåll 6">
            <a:extLst>
              <a:ext uri="{FF2B5EF4-FFF2-40B4-BE49-F238E27FC236}">
                <a16:creationId xmlns:a16="http://schemas.microsoft.com/office/drawing/2014/main" id="{8FFA3E90-8039-4C75-966C-9F4CBD409DF7}"/>
              </a:ext>
            </a:extLst>
          </p:cNvPr>
          <p:cNvPicPr>
            <a:picLocks noGrp="1" noChangeAspect="1"/>
          </p:cNvPicPr>
          <p:nvPr>
            <p:ph idx="1"/>
          </p:nvPr>
        </p:nvPicPr>
        <p:blipFill>
          <a:blip r:embed="rId2"/>
          <a:stretch>
            <a:fillRect/>
          </a:stretch>
        </p:blipFill>
        <p:spPr>
          <a:xfrm>
            <a:off x="586517" y="1376363"/>
            <a:ext cx="11017249" cy="4405681"/>
          </a:xfrm>
          <a:prstGeom prst="rect">
            <a:avLst/>
          </a:prstGeom>
        </p:spPr>
      </p:pic>
    </p:spTree>
    <p:extLst>
      <p:ext uri="{BB962C8B-B14F-4D97-AF65-F5344CB8AC3E}">
        <p14:creationId xmlns:p14="http://schemas.microsoft.com/office/powerpoint/2010/main" val="12506469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1">
            <a:extLst>
              <a:ext uri="{FF2B5EF4-FFF2-40B4-BE49-F238E27FC236}">
                <a16:creationId xmlns:a16="http://schemas.microsoft.com/office/drawing/2014/main" id="{F3D9DFE4-B80E-4BD6-8410-32F7D10ECD0C}"/>
              </a:ext>
            </a:extLst>
          </p:cNvPr>
          <p:cNvSpPr>
            <a:spLocks noGrp="1"/>
          </p:cNvSpPr>
          <p:nvPr>
            <p:ph type="title"/>
          </p:nvPr>
        </p:nvSpPr>
        <p:spPr>
          <a:xfrm>
            <a:off x="588963" y="334963"/>
            <a:ext cx="11017250" cy="863600"/>
          </a:xfrm>
        </p:spPr>
        <p:txBody>
          <a:bodyPr/>
          <a:lstStyle/>
          <a:p>
            <a:r>
              <a:rPr lang="sv-SE" dirty="0"/>
              <a:t>World </a:t>
            </a:r>
            <a:r>
              <a:rPr lang="sv-SE" dirty="0" err="1"/>
              <a:t>production</a:t>
            </a:r>
            <a:r>
              <a:rPr lang="sv-SE" dirty="0"/>
              <a:t> </a:t>
            </a:r>
            <a:r>
              <a:rPr lang="sv-SE" dirty="0" err="1"/>
              <a:t>of</a:t>
            </a:r>
            <a:r>
              <a:rPr lang="sv-SE" dirty="0"/>
              <a:t> </a:t>
            </a:r>
            <a:r>
              <a:rPr lang="sv-SE" dirty="0" err="1"/>
              <a:t>sawn</a:t>
            </a:r>
            <a:r>
              <a:rPr lang="sv-SE" dirty="0"/>
              <a:t> </a:t>
            </a:r>
            <a:r>
              <a:rPr lang="sv-SE" dirty="0" err="1"/>
              <a:t>softwood</a:t>
            </a:r>
            <a:r>
              <a:rPr lang="sv-SE" dirty="0"/>
              <a:t> 1960-2018</a:t>
            </a:r>
          </a:p>
        </p:txBody>
      </p:sp>
      <p:sp>
        <p:nvSpPr>
          <p:cNvPr id="6" name="textruta 5">
            <a:extLst>
              <a:ext uri="{FF2B5EF4-FFF2-40B4-BE49-F238E27FC236}">
                <a16:creationId xmlns:a16="http://schemas.microsoft.com/office/drawing/2014/main" id="{0D204727-6988-4358-879E-0A2A1E40B945}"/>
              </a:ext>
            </a:extLst>
          </p:cNvPr>
          <p:cNvSpPr txBox="1"/>
          <p:nvPr/>
        </p:nvSpPr>
        <p:spPr>
          <a:xfrm>
            <a:off x="664183" y="6209598"/>
            <a:ext cx="3453189" cy="276999"/>
          </a:xfrm>
          <a:prstGeom prst="rect">
            <a:avLst/>
          </a:prstGeom>
          <a:noFill/>
        </p:spPr>
        <p:txBody>
          <a:bodyPr wrap="none" rtlCol="0">
            <a:spAutoFit/>
          </a:bodyPr>
          <a:lstStyle/>
          <a:p>
            <a:r>
              <a:rPr lang="sv-SE" sz="1200" dirty="0"/>
              <a:t>Source: FAO, bearbetning Skogsindustrierna</a:t>
            </a:r>
          </a:p>
        </p:txBody>
      </p:sp>
      <p:pic>
        <p:nvPicPr>
          <p:cNvPr id="2" name="Bildobjekt 1">
            <a:extLst>
              <a:ext uri="{FF2B5EF4-FFF2-40B4-BE49-F238E27FC236}">
                <a16:creationId xmlns:a16="http://schemas.microsoft.com/office/drawing/2014/main" id="{AD0BC7F0-9A85-4448-B881-8CC2B14ECA72}"/>
              </a:ext>
            </a:extLst>
          </p:cNvPr>
          <p:cNvPicPr>
            <a:picLocks noChangeAspect="1"/>
          </p:cNvPicPr>
          <p:nvPr/>
        </p:nvPicPr>
        <p:blipFill>
          <a:blip r:embed="rId2"/>
          <a:stretch>
            <a:fillRect/>
          </a:stretch>
        </p:blipFill>
        <p:spPr>
          <a:xfrm>
            <a:off x="592743" y="1502104"/>
            <a:ext cx="11013470" cy="4404170"/>
          </a:xfrm>
          <a:prstGeom prst="rect">
            <a:avLst/>
          </a:prstGeom>
        </p:spPr>
      </p:pic>
    </p:spTree>
    <p:extLst>
      <p:ext uri="{BB962C8B-B14F-4D97-AF65-F5344CB8AC3E}">
        <p14:creationId xmlns:p14="http://schemas.microsoft.com/office/powerpoint/2010/main" val="534307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B2596DF-6CC5-44AA-A812-49588ED087AD}"/>
              </a:ext>
            </a:extLst>
          </p:cNvPr>
          <p:cNvSpPr>
            <a:spLocks noGrp="1"/>
          </p:cNvSpPr>
          <p:nvPr>
            <p:ph type="title"/>
          </p:nvPr>
        </p:nvSpPr>
        <p:spPr/>
        <p:txBody>
          <a:bodyPr/>
          <a:lstStyle/>
          <a:p>
            <a:r>
              <a:rPr lang="sv-SE" sz="3200" dirty="0"/>
              <a:t>Pulp </a:t>
            </a:r>
            <a:r>
              <a:rPr lang="sv-SE" sz="3200" dirty="0" err="1"/>
              <a:t>production</a:t>
            </a:r>
            <a:r>
              <a:rPr lang="sv-SE" sz="3200" dirty="0"/>
              <a:t> in the </a:t>
            </a:r>
            <a:r>
              <a:rPr lang="sv-SE" sz="3200" dirty="0" err="1"/>
              <a:t>world</a:t>
            </a:r>
            <a:r>
              <a:rPr lang="sv-SE" sz="3200" dirty="0"/>
              <a:t> 2018</a:t>
            </a:r>
            <a:br>
              <a:rPr lang="sv-SE" dirty="0"/>
            </a:br>
            <a:r>
              <a:rPr lang="sv-SE" sz="2800" b="0" dirty="0"/>
              <a:t>Per region</a:t>
            </a:r>
            <a:endParaRPr lang="sv-SE" dirty="0"/>
          </a:p>
        </p:txBody>
      </p:sp>
      <p:sp>
        <p:nvSpPr>
          <p:cNvPr id="5" name="Rectangle 5">
            <a:extLst>
              <a:ext uri="{FF2B5EF4-FFF2-40B4-BE49-F238E27FC236}">
                <a16:creationId xmlns:a16="http://schemas.microsoft.com/office/drawing/2014/main" id="{A98713EE-B9E6-46DE-B5A9-3EBC8557CC15}"/>
              </a:ext>
            </a:extLst>
          </p:cNvPr>
          <p:cNvSpPr>
            <a:spLocks noChangeArrowheads="1"/>
          </p:cNvSpPr>
          <p:nvPr/>
        </p:nvSpPr>
        <p:spPr bwMode="auto">
          <a:xfrm>
            <a:off x="457200" y="6248603"/>
            <a:ext cx="1930400" cy="274434"/>
          </a:xfrm>
          <a:prstGeom prst="rect">
            <a:avLst/>
          </a:prstGeom>
          <a:noFill/>
          <a:ln w="12700">
            <a:noFill/>
            <a:miter lim="800000"/>
            <a:headEnd/>
            <a:tailEnd/>
          </a:ln>
        </p:spPr>
        <p:txBody>
          <a:bodyPr wrap="square" lIns="90488" tIns="44450" rIns="90488" bIns="4445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eaLnBrk="0" hangingPunct="0"/>
            <a:r>
              <a:rPr lang="sv-SE" sz="1200" dirty="0"/>
              <a:t>Source: Fastmarkets RISI</a:t>
            </a:r>
          </a:p>
        </p:txBody>
      </p:sp>
      <p:pic>
        <p:nvPicPr>
          <p:cNvPr id="7" name="Platshållare för innehåll 6">
            <a:extLst>
              <a:ext uri="{FF2B5EF4-FFF2-40B4-BE49-F238E27FC236}">
                <a16:creationId xmlns:a16="http://schemas.microsoft.com/office/drawing/2014/main" id="{A781A3B6-2182-4819-9DB9-1B61769CE99D}"/>
              </a:ext>
            </a:extLst>
          </p:cNvPr>
          <p:cNvPicPr>
            <a:picLocks noGrp="1" noChangeAspect="1"/>
          </p:cNvPicPr>
          <p:nvPr>
            <p:ph idx="1"/>
          </p:nvPr>
        </p:nvPicPr>
        <p:blipFill>
          <a:blip r:embed="rId3"/>
          <a:stretch>
            <a:fillRect/>
          </a:stretch>
        </p:blipFill>
        <p:spPr>
          <a:xfrm>
            <a:off x="589374" y="1377379"/>
            <a:ext cx="11016427" cy="4401693"/>
          </a:xfrm>
          <a:prstGeom prst="rect">
            <a:avLst/>
          </a:prstGeom>
        </p:spPr>
      </p:pic>
    </p:spTree>
    <p:extLst>
      <p:ext uri="{BB962C8B-B14F-4D97-AF65-F5344CB8AC3E}">
        <p14:creationId xmlns:p14="http://schemas.microsoft.com/office/powerpoint/2010/main" val="30081515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ubrik 9">
            <a:extLst>
              <a:ext uri="{FF2B5EF4-FFF2-40B4-BE49-F238E27FC236}">
                <a16:creationId xmlns:a16="http://schemas.microsoft.com/office/drawing/2014/main" id="{BEC3D065-ABB7-4BE8-A753-F2E8AB4D5295}"/>
              </a:ext>
            </a:extLst>
          </p:cNvPr>
          <p:cNvSpPr>
            <a:spLocks noGrp="1"/>
          </p:cNvSpPr>
          <p:nvPr>
            <p:ph type="title"/>
          </p:nvPr>
        </p:nvSpPr>
        <p:spPr/>
        <p:txBody>
          <a:bodyPr/>
          <a:lstStyle/>
          <a:p>
            <a:r>
              <a:rPr lang="sv-SE" sz="3200" dirty="0"/>
              <a:t>World leading exporters 2018 </a:t>
            </a:r>
            <a:br>
              <a:rPr lang="sv-SE" sz="3200" dirty="0"/>
            </a:br>
            <a:r>
              <a:rPr lang="sv-SE" sz="2800" b="0" dirty="0"/>
              <a:t>Pulp, paper och </a:t>
            </a:r>
            <a:r>
              <a:rPr lang="sv-SE" sz="2800" b="0" dirty="0" err="1"/>
              <a:t>sawn</a:t>
            </a:r>
            <a:r>
              <a:rPr lang="sv-SE" sz="2800" b="0" dirty="0"/>
              <a:t> </a:t>
            </a:r>
            <a:r>
              <a:rPr lang="sv-SE" sz="2800" b="0" dirty="0" err="1"/>
              <a:t>softwood</a:t>
            </a:r>
            <a:endParaRPr lang="sv-SE" dirty="0"/>
          </a:p>
        </p:txBody>
      </p:sp>
      <p:sp>
        <p:nvSpPr>
          <p:cNvPr id="5" name="Text Box 4">
            <a:extLst>
              <a:ext uri="{FF2B5EF4-FFF2-40B4-BE49-F238E27FC236}">
                <a16:creationId xmlns:a16="http://schemas.microsoft.com/office/drawing/2014/main" id="{6E33EC5F-403F-450E-8F1A-FCA7B295C88C}"/>
              </a:ext>
            </a:extLst>
          </p:cNvPr>
          <p:cNvSpPr txBox="1">
            <a:spLocks noChangeArrowheads="1"/>
          </p:cNvSpPr>
          <p:nvPr/>
        </p:nvSpPr>
        <p:spPr bwMode="auto">
          <a:xfrm>
            <a:off x="948266" y="6246038"/>
            <a:ext cx="6201833" cy="276999"/>
          </a:xfrm>
          <a:prstGeom prst="rect">
            <a:avLst/>
          </a:prstGeom>
          <a:noFill/>
          <a:ln w="9525">
            <a:noFill/>
            <a:miter lim="800000"/>
            <a:headEnd/>
            <a:tailEnd/>
          </a:ln>
        </p:spPr>
        <p:txBody>
          <a:bodyPr wrap="square">
            <a:spAutoFit/>
          </a:bodyPr>
          <a:lstStyle/>
          <a:p>
            <a:pPr eaLnBrk="0" hangingPunct="0">
              <a:spcBef>
                <a:spcPct val="50000"/>
              </a:spcBef>
            </a:pPr>
            <a:r>
              <a:rPr lang="sv-SE" sz="1200" dirty="0"/>
              <a:t>Source: Skogsindustrierna, CEPI, Fastmarkets RISI, FAO, National </a:t>
            </a:r>
            <a:r>
              <a:rPr lang="sv-SE" sz="1200" dirty="0" err="1"/>
              <a:t>Organizations</a:t>
            </a:r>
            <a:endParaRPr lang="sv-SE" sz="1200" dirty="0"/>
          </a:p>
        </p:txBody>
      </p:sp>
      <p:sp>
        <p:nvSpPr>
          <p:cNvPr id="2" name="Rektangel 1">
            <a:extLst>
              <a:ext uri="{FF2B5EF4-FFF2-40B4-BE49-F238E27FC236}">
                <a16:creationId xmlns:a16="http://schemas.microsoft.com/office/drawing/2014/main" id="{BC0D3AFD-46BD-4EB6-9619-D7529BDD893D}"/>
              </a:ext>
            </a:extLst>
          </p:cNvPr>
          <p:cNvSpPr/>
          <p:nvPr/>
        </p:nvSpPr>
        <p:spPr>
          <a:xfrm>
            <a:off x="6801400" y="5828397"/>
            <a:ext cx="3685624" cy="369332"/>
          </a:xfrm>
          <a:prstGeom prst="rect">
            <a:avLst/>
          </a:prstGeom>
        </p:spPr>
        <p:txBody>
          <a:bodyPr wrap="none">
            <a:spAutoFit/>
          </a:bodyPr>
          <a:lstStyle/>
          <a:p>
            <a:r>
              <a:rPr lang="sv-SE" dirty="0"/>
              <a:t>*</a:t>
            </a:r>
            <a:r>
              <a:rPr lang="sv-SE" sz="1200" dirty="0"/>
              <a:t> </a:t>
            </a:r>
            <a:r>
              <a:rPr lang="sv-SE" sz="1200" dirty="0" err="1"/>
              <a:t>Conversion</a:t>
            </a:r>
            <a:r>
              <a:rPr lang="sv-SE" sz="1200" dirty="0"/>
              <a:t>: </a:t>
            </a:r>
            <a:r>
              <a:rPr lang="sv-SE" sz="1200" dirty="0" err="1"/>
              <a:t>factor</a:t>
            </a:r>
            <a:r>
              <a:rPr lang="sv-SE" sz="1200" dirty="0"/>
              <a:t> 2 m</a:t>
            </a:r>
            <a:r>
              <a:rPr lang="sv-SE" sz="1200" dirty="0">
                <a:cs typeface="Calibri"/>
              </a:rPr>
              <a:t>³</a:t>
            </a:r>
            <a:r>
              <a:rPr lang="sv-SE" sz="1200" dirty="0"/>
              <a:t>=1 ton has </a:t>
            </a:r>
            <a:r>
              <a:rPr lang="sv-SE" sz="1200" dirty="0" err="1"/>
              <a:t>been</a:t>
            </a:r>
            <a:r>
              <a:rPr lang="sv-SE" sz="1200" dirty="0"/>
              <a:t> </a:t>
            </a:r>
            <a:r>
              <a:rPr lang="sv-SE" sz="1200" dirty="0" err="1"/>
              <a:t>used</a:t>
            </a:r>
            <a:endParaRPr lang="sv-SE" sz="1200" dirty="0"/>
          </a:p>
        </p:txBody>
      </p:sp>
      <p:pic>
        <p:nvPicPr>
          <p:cNvPr id="6" name="Platshållare för innehåll 5">
            <a:extLst>
              <a:ext uri="{FF2B5EF4-FFF2-40B4-BE49-F238E27FC236}">
                <a16:creationId xmlns:a16="http://schemas.microsoft.com/office/drawing/2014/main" id="{E2241CD5-271F-44DA-8011-8B8C1070E00C}"/>
              </a:ext>
            </a:extLst>
          </p:cNvPr>
          <p:cNvPicPr>
            <a:picLocks noGrp="1" noChangeAspect="1"/>
          </p:cNvPicPr>
          <p:nvPr>
            <p:ph idx="1"/>
          </p:nvPr>
        </p:nvPicPr>
        <p:blipFill>
          <a:blip r:embed="rId3"/>
          <a:stretch>
            <a:fillRect/>
          </a:stretch>
        </p:blipFill>
        <p:spPr>
          <a:xfrm>
            <a:off x="0" y="1378395"/>
            <a:ext cx="11016427" cy="4401693"/>
          </a:xfrm>
          <a:prstGeom prst="rect">
            <a:avLst/>
          </a:prstGeom>
        </p:spPr>
      </p:pic>
    </p:spTree>
    <p:extLst>
      <p:ext uri="{BB962C8B-B14F-4D97-AF65-F5344CB8AC3E}">
        <p14:creationId xmlns:p14="http://schemas.microsoft.com/office/powerpoint/2010/main" val="17717869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1B915DE-898C-4AB9-A213-F1C5FB394881}"/>
              </a:ext>
            </a:extLst>
          </p:cNvPr>
          <p:cNvSpPr>
            <a:spLocks noGrp="1"/>
          </p:cNvSpPr>
          <p:nvPr>
            <p:ph type="title"/>
          </p:nvPr>
        </p:nvSpPr>
        <p:spPr/>
        <p:txBody>
          <a:bodyPr/>
          <a:lstStyle/>
          <a:p>
            <a:r>
              <a:rPr lang="sv-SE" dirty="0" err="1"/>
              <a:t>Production</a:t>
            </a:r>
            <a:r>
              <a:rPr lang="sv-SE" dirty="0"/>
              <a:t> and exports </a:t>
            </a:r>
            <a:r>
              <a:rPr lang="sv-SE" dirty="0" err="1"/>
              <a:t>of</a:t>
            </a:r>
            <a:r>
              <a:rPr lang="sv-SE" dirty="0"/>
              <a:t> </a:t>
            </a:r>
            <a:r>
              <a:rPr lang="sv-SE" dirty="0" err="1"/>
              <a:t>pulp</a:t>
            </a:r>
            <a:r>
              <a:rPr lang="sv-SE" dirty="0"/>
              <a:t> 2018</a:t>
            </a:r>
          </a:p>
        </p:txBody>
      </p:sp>
      <p:sp>
        <p:nvSpPr>
          <p:cNvPr id="5" name="Rectangle 2">
            <a:extLst>
              <a:ext uri="{FF2B5EF4-FFF2-40B4-BE49-F238E27FC236}">
                <a16:creationId xmlns:a16="http://schemas.microsoft.com/office/drawing/2014/main" id="{19E63E72-6BF1-43B1-A286-253808292CB1}"/>
              </a:ext>
            </a:extLst>
          </p:cNvPr>
          <p:cNvSpPr>
            <a:spLocks noChangeArrowheads="1"/>
          </p:cNvSpPr>
          <p:nvPr/>
        </p:nvSpPr>
        <p:spPr bwMode="auto">
          <a:xfrm>
            <a:off x="4187674" y="5780088"/>
            <a:ext cx="6956175" cy="582211"/>
          </a:xfrm>
          <a:prstGeom prst="rect">
            <a:avLst/>
          </a:prstGeom>
          <a:noFill/>
          <a:ln w="12700">
            <a:noFill/>
            <a:miter lim="800000"/>
            <a:headEnd/>
            <a:tailEnd/>
          </a:ln>
        </p:spPr>
        <p:txBody>
          <a:bodyPr wrap="square" lIns="90488" tIns="44450" rIns="90488" bIns="44450">
            <a:spAutoFit/>
          </a:bodyPr>
          <a:lstStyle/>
          <a:p>
            <a:pPr eaLnBrk="0" hangingPunct="0">
              <a:tabLst>
                <a:tab pos="4000500" algn="r"/>
              </a:tabLst>
            </a:pPr>
            <a:r>
              <a:rPr lang="sv-SE" sz="1600" b="1" dirty="0"/>
              <a:t>World </a:t>
            </a:r>
            <a:r>
              <a:rPr lang="sv-SE" sz="1600" b="1" dirty="0" err="1"/>
              <a:t>production</a:t>
            </a:r>
            <a:r>
              <a:rPr lang="sv-SE" sz="1600" b="1" dirty="0"/>
              <a:t>:</a:t>
            </a:r>
            <a:r>
              <a:rPr lang="sv-SE" sz="1600" dirty="0"/>
              <a:t> 188 million ton (2017: 185 million ton)</a:t>
            </a:r>
          </a:p>
          <a:p>
            <a:pPr eaLnBrk="0" hangingPunct="0">
              <a:tabLst>
                <a:tab pos="4000500" algn="r"/>
              </a:tabLst>
            </a:pPr>
            <a:r>
              <a:rPr lang="sv-SE" sz="1600" b="1" dirty="0"/>
              <a:t>World exports:</a:t>
            </a:r>
            <a:r>
              <a:rPr lang="sv-SE" sz="1600" dirty="0"/>
              <a:t> 55 million ton (2017: 56 million ton)</a:t>
            </a:r>
          </a:p>
        </p:txBody>
      </p:sp>
      <p:sp>
        <p:nvSpPr>
          <p:cNvPr id="6" name="Rectangle 5">
            <a:extLst>
              <a:ext uri="{FF2B5EF4-FFF2-40B4-BE49-F238E27FC236}">
                <a16:creationId xmlns:a16="http://schemas.microsoft.com/office/drawing/2014/main" id="{E05921EC-7F20-447B-8739-9062C8A8761D}"/>
              </a:ext>
            </a:extLst>
          </p:cNvPr>
          <p:cNvSpPr>
            <a:spLocks noChangeArrowheads="1"/>
          </p:cNvSpPr>
          <p:nvPr/>
        </p:nvSpPr>
        <p:spPr bwMode="auto">
          <a:xfrm>
            <a:off x="415839" y="6107705"/>
            <a:ext cx="1527663" cy="274434"/>
          </a:xfrm>
          <a:prstGeom prst="rect">
            <a:avLst/>
          </a:prstGeom>
          <a:noFill/>
          <a:ln w="12700">
            <a:noFill/>
            <a:miter lim="800000"/>
            <a:headEnd/>
            <a:tailEnd/>
          </a:ln>
        </p:spPr>
        <p:txBody>
          <a:bodyPr wrap="none" lIns="90488" tIns="44450" rIns="90488" bIns="44450">
            <a:spAutoFit/>
          </a:bodyPr>
          <a:lstStyle/>
          <a:p>
            <a:pPr algn="r" eaLnBrk="0" hangingPunct="0"/>
            <a:r>
              <a:rPr lang="sv-SE" sz="1200" dirty="0"/>
              <a:t>Source: FAO, CEPI</a:t>
            </a:r>
          </a:p>
        </p:txBody>
      </p:sp>
      <p:pic>
        <p:nvPicPr>
          <p:cNvPr id="7" name="Platshållare för innehåll 6">
            <a:extLst>
              <a:ext uri="{FF2B5EF4-FFF2-40B4-BE49-F238E27FC236}">
                <a16:creationId xmlns:a16="http://schemas.microsoft.com/office/drawing/2014/main" id="{AC553108-6FF5-4799-B4AA-62574440286B}"/>
              </a:ext>
            </a:extLst>
          </p:cNvPr>
          <p:cNvPicPr>
            <a:picLocks noGrp="1" noChangeAspect="1"/>
          </p:cNvPicPr>
          <p:nvPr>
            <p:ph idx="1"/>
          </p:nvPr>
        </p:nvPicPr>
        <p:blipFill>
          <a:blip r:embed="rId3"/>
          <a:stretch>
            <a:fillRect/>
          </a:stretch>
        </p:blipFill>
        <p:spPr>
          <a:xfrm>
            <a:off x="594454" y="1376363"/>
            <a:ext cx="11006267" cy="4403725"/>
          </a:xfrm>
          <a:prstGeom prst="rect">
            <a:avLst/>
          </a:prstGeom>
        </p:spPr>
      </p:pic>
    </p:spTree>
    <p:extLst>
      <p:ext uri="{BB962C8B-B14F-4D97-AF65-F5344CB8AC3E}">
        <p14:creationId xmlns:p14="http://schemas.microsoft.com/office/powerpoint/2010/main" val="32318883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B864AA8-DDC6-4DA6-B4CB-8B862982620E}"/>
              </a:ext>
            </a:extLst>
          </p:cNvPr>
          <p:cNvSpPr>
            <a:spLocks noGrp="1"/>
          </p:cNvSpPr>
          <p:nvPr>
            <p:ph type="title"/>
          </p:nvPr>
        </p:nvSpPr>
        <p:spPr/>
        <p:txBody>
          <a:bodyPr/>
          <a:lstStyle/>
          <a:p>
            <a:r>
              <a:rPr lang="sv-SE" dirty="0" err="1"/>
              <a:t>Production</a:t>
            </a:r>
            <a:r>
              <a:rPr lang="sv-SE" dirty="0"/>
              <a:t> and exports </a:t>
            </a:r>
            <a:r>
              <a:rPr lang="sv-SE" dirty="0" err="1"/>
              <a:t>of</a:t>
            </a:r>
            <a:r>
              <a:rPr lang="sv-SE" dirty="0"/>
              <a:t> paper 2018</a:t>
            </a:r>
          </a:p>
        </p:txBody>
      </p:sp>
      <p:pic>
        <p:nvPicPr>
          <p:cNvPr id="5" name="Platshållare för innehåll 4">
            <a:extLst>
              <a:ext uri="{FF2B5EF4-FFF2-40B4-BE49-F238E27FC236}">
                <a16:creationId xmlns:a16="http://schemas.microsoft.com/office/drawing/2014/main" id="{A30A5663-F5E6-4843-A6AC-CC006A1497F0}"/>
              </a:ext>
            </a:extLst>
          </p:cNvPr>
          <p:cNvPicPr>
            <a:picLocks noGrp="1" noChangeAspect="1"/>
          </p:cNvPicPr>
          <p:nvPr>
            <p:ph idx="1"/>
          </p:nvPr>
        </p:nvPicPr>
        <p:blipFill>
          <a:blip r:embed="rId3"/>
          <a:stretch>
            <a:fillRect/>
          </a:stretch>
        </p:blipFill>
        <p:spPr>
          <a:xfrm>
            <a:off x="568987" y="1376363"/>
            <a:ext cx="11037226" cy="5146674"/>
          </a:xfrm>
          <a:prstGeom prst="rect">
            <a:avLst/>
          </a:prstGeom>
        </p:spPr>
      </p:pic>
    </p:spTree>
    <p:extLst>
      <p:ext uri="{BB962C8B-B14F-4D97-AF65-F5344CB8AC3E}">
        <p14:creationId xmlns:p14="http://schemas.microsoft.com/office/powerpoint/2010/main" val="22631301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5165954-4BB8-4732-84BA-11A040B36EA5}"/>
              </a:ext>
            </a:extLst>
          </p:cNvPr>
          <p:cNvSpPr>
            <a:spLocks noGrp="1"/>
          </p:cNvSpPr>
          <p:nvPr>
            <p:ph type="title"/>
          </p:nvPr>
        </p:nvSpPr>
        <p:spPr/>
        <p:txBody>
          <a:bodyPr/>
          <a:lstStyle/>
          <a:p>
            <a:r>
              <a:rPr lang="sv-SE" dirty="0" err="1"/>
              <a:t>World’s</a:t>
            </a:r>
            <a:r>
              <a:rPr lang="sv-SE" dirty="0"/>
              <a:t> </a:t>
            </a:r>
            <a:r>
              <a:rPr lang="sv-SE" dirty="0" err="1"/>
              <a:t>pulp</a:t>
            </a:r>
            <a:r>
              <a:rPr lang="sv-SE" dirty="0"/>
              <a:t> and paper </a:t>
            </a:r>
            <a:r>
              <a:rPr lang="sv-SE" dirty="0" err="1"/>
              <a:t>production</a:t>
            </a:r>
            <a:r>
              <a:rPr lang="sv-SE" dirty="0"/>
              <a:t>, and </a:t>
            </a:r>
            <a:r>
              <a:rPr lang="sv-SE" dirty="0" err="1"/>
              <a:t>consumption</a:t>
            </a:r>
            <a:r>
              <a:rPr lang="sv-SE" dirty="0"/>
              <a:t> </a:t>
            </a:r>
            <a:r>
              <a:rPr lang="sv-SE" dirty="0" err="1"/>
              <a:t>of</a:t>
            </a:r>
            <a:r>
              <a:rPr lang="sv-SE" dirty="0"/>
              <a:t> </a:t>
            </a:r>
            <a:r>
              <a:rPr lang="sv-SE" dirty="0" err="1"/>
              <a:t>recovered</a:t>
            </a:r>
            <a:r>
              <a:rPr lang="sv-SE" dirty="0"/>
              <a:t> paper, 1970-2018</a:t>
            </a:r>
          </a:p>
        </p:txBody>
      </p:sp>
      <p:sp>
        <p:nvSpPr>
          <p:cNvPr id="7" name="textruta 6">
            <a:extLst>
              <a:ext uri="{FF2B5EF4-FFF2-40B4-BE49-F238E27FC236}">
                <a16:creationId xmlns:a16="http://schemas.microsoft.com/office/drawing/2014/main" id="{29A532C1-0D82-470C-969E-60CD85DFB5F7}"/>
              </a:ext>
            </a:extLst>
          </p:cNvPr>
          <p:cNvSpPr txBox="1"/>
          <p:nvPr/>
        </p:nvSpPr>
        <p:spPr>
          <a:xfrm>
            <a:off x="588963" y="6246038"/>
            <a:ext cx="1397001" cy="276999"/>
          </a:xfrm>
          <a:prstGeom prst="rect">
            <a:avLst/>
          </a:prstGeom>
          <a:noFill/>
        </p:spPr>
        <p:txBody>
          <a:bodyPr wrap="square" rtlCol="0">
            <a:spAutoFit/>
          </a:bodyPr>
          <a:lstStyle/>
          <a:p>
            <a:r>
              <a:rPr lang="sv-SE" sz="1200" dirty="0"/>
              <a:t>Källa: FAO, RISI</a:t>
            </a:r>
          </a:p>
        </p:txBody>
      </p:sp>
      <p:pic>
        <p:nvPicPr>
          <p:cNvPr id="5" name="Platshållare för innehåll 4">
            <a:extLst>
              <a:ext uri="{FF2B5EF4-FFF2-40B4-BE49-F238E27FC236}">
                <a16:creationId xmlns:a16="http://schemas.microsoft.com/office/drawing/2014/main" id="{99F2C33A-F0FE-421C-AE19-FC4668F9EAB0}"/>
              </a:ext>
            </a:extLst>
          </p:cNvPr>
          <p:cNvPicPr>
            <a:picLocks noGrp="1" noChangeAspect="1"/>
          </p:cNvPicPr>
          <p:nvPr>
            <p:ph idx="1"/>
          </p:nvPr>
        </p:nvPicPr>
        <p:blipFill>
          <a:blip r:embed="rId3"/>
          <a:stretch>
            <a:fillRect/>
          </a:stretch>
        </p:blipFill>
        <p:spPr>
          <a:xfrm>
            <a:off x="594454" y="1376363"/>
            <a:ext cx="11006267" cy="4403725"/>
          </a:xfrm>
          <a:prstGeom prst="rect">
            <a:avLst/>
          </a:prstGeom>
        </p:spPr>
      </p:pic>
    </p:spTree>
    <p:extLst>
      <p:ext uri="{BB962C8B-B14F-4D97-AF65-F5344CB8AC3E}">
        <p14:creationId xmlns:p14="http://schemas.microsoft.com/office/powerpoint/2010/main" val="37933073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A5AE19F-11AE-4EC1-B3E6-1F3DD154C90B}"/>
              </a:ext>
            </a:extLst>
          </p:cNvPr>
          <p:cNvSpPr>
            <a:spLocks noGrp="1"/>
          </p:cNvSpPr>
          <p:nvPr>
            <p:ph type="title"/>
          </p:nvPr>
        </p:nvSpPr>
        <p:spPr/>
        <p:txBody>
          <a:bodyPr/>
          <a:lstStyle/>
          <a:p>
            <a:r>
              <a:rPr lang="sv-SE" sz="3200" dirty="0" err="1"/>
              <a:t>Sweden’s</a:t>
            </a:r>
            <a:r>
              <a:rPr lang="sv-SE" sz="3200" dirty="0"/>
              <a:t> </a:t>
            </a:r>
            <a:r>
              <a:rPr lang="sv-SE" sz="3200" dirty="0" err="1"/>
              <a:t>share</a:t>
            </a:r>
            <a:r>
              <a:rPr lang="sv-SE" sz="3200" dirty="0"/>
              <a:t> </a:t>
            </a:r>
            <a:r>
              <a:rPr lang="sv-SE" sz="3200" dirty="0" err="1"/>
              <a:t>of</a:t>
            </a:r>
            <a:r>
              <a:rPr lang="sv-SE" sz="3200" dirty="0"/>
              <a:t> the </a:t>
            </a:r>
            <a:r>
              <a:rPr lang="sv-SE" sz="3200" dirty="0" err="1"/>
              <a:t>worlds</a:t>
            </a:r>
            <a:r>
              <a:rPr lang="sv-SE" sz="3200" dirty="0"/>
              <a:t>:</a:t>
            </a:r>
            <a:endParaRPr lang="sv-SE" dirty="0"/>
          </a:p>
        </p:txBody>
      </p:sp>
      <p:sp>
        <p:nvSpPr>
          <p:cNvPr id="5" name="Text Box 4">
            <a:extLst>
              <a:ext uri="{FF2B5EF4-FFF2-40B4-BE49-F238E27FC236}">
                <a16:creationId xmlns:a16="http://schemas.microsoft.com/office/drawing/2014/main" id="{4C2CA295-4AD4-4DE9-ADE1-B414C8E7BF7F}"/>
              </a:ext>
            </a:extLst>
          </p:cNvPr>
          <p:cNvSpPr txBox="1">
            <a:spLocks noChangeArrowheads="1"/>
          </p:cNvSpPr>
          <p:nvPr/>
        </p:nvSpPr>
        <p:spPr bwMode="auto">
          <a:xfrm>
            <a:off x="588963" y="6248400"/>
            <a:ext cx="4133349" cy="276999"/>
          </a:xfrm>
          <a:prstGeom prst="rect">
            <a:avLst/>
          </a:prstGeom>
          <a:noFill/>
          <a:ln w="9525">
            <a:noFill/>
            <a:miter lim="800000"/>
            <a:headEnd/>
            <a:tailEnd/>
          </a:ln>
        </p:spPr>
        <p:txBody>
          <a:bodyPr wrap="square">
            <a:spAutoFit/>
          </a:bodyPr>
          <a:lstStyle/>
          <a:p>
            <a:pPr marL="0" marR="0" lvl="0" indent="0" algn="l" defTabSz="914377" rtl="0" eaLnBrk="0" fontAlgn="auto" latinLnBrk="0" hangingPunct="0">
              <a:lnSpc>
                <a:spcPct val="100000"/>
              </a:lnSpc>
              <a:spcBef>
                <a:spcPct val="50000"/>
              </a:spcBef>
              <a:spcAft>
                <a:spcPts val="0"/>
              </a:spcAft>
              <a:buClrTx/>
              <a:buSzTx/>
              <a:buFontTx/>
              <a:buNone/>
              <a:tabLst/>
              <a:defRPr/>
            </a:pPr>
            <a:r>
              <a:rPr kumimoji="0" lang="sv-SE" sz="1200" b="0" i="0" u="none" strike="noStrike" kern="1200" cap="none" spc="0" normalizeH="0" baseline="0" noProof="0" dirty="0">
                <a:ln>
                  <a:noFill/>
                </a:ln>
                <a:solidFill>
                  <a:srgbClr val="000000"/>
                </a:solidFill>
                <a:effectLst/>
                <a:uLnTx/>
                <a:uFillTx/>
                <a:latin typeface="Century Gothic"/>
                <a:ea typeface="+mn-ea"/>
                <a:cs typeface="+mn-cs"/>
              </a:rPr>
              <a:t>Source: FAO, Swedish Forest </a:t>
            </a:r>
            <a:r>
              <a:rPr kumimoji="0" lang="sv-SE" sz="1200" b="0" i="0" u="none" strike="noStrike" kern="1200" cap="none" spc="0" normalizeH="0" baseline="0" noProof="0" dirty="0" err="1">
                <a:ln>
                  <a:noFill/>
                </a:ln>
                <a:solidFill>
                  <a:srgbClr val="000000"/>
                </a:solidFill>
                <a:effectLst/>
                <a:uLnTx/>
                <a:uFillTx/>
                <a:latin typeface="Century Gothic"/>
                <a:ea typeface="+mn-ea"/>
                <a:cs typeface="+mn-cs"/>
              </a:rPr>
              <a:t>Industries</a:t>
            </a:r>
            <a:r>
              <a:rPr kumimoji="0" lang="sv-SE" sz="1200" b="0" i="0" u="none" strike="noStrike" kern="1200" cap="none" spc="0" normalizeH="0" baseline="0" noProof="0" dirty="0">
                <a:ln>
                  <a:noFill/>
                </a:ln>
                <a:solidFill>
                  <a:srgbClr val="000000"/>
                </a:solidFill>
                <a:effectLst/>
                <a:uLnTx/>
                <a:uFillTx/>
                <a:latin typeface="Century Gothic"/>
                <a:ea typeface="+mn-ea"/>
                <a:cs typeface="+mn-cs"/>
              </a:rPr>
              <a:t> Federation</a:t>
            </a:r>
          </a:p>
        </p:txBody>
      </p:sp>
      <p:pic>
        <p:nvPicPr>
          <p:cNvPr id="3" name="Bildobjekt 2">
            <a:extLst>
              <a:ext uri="{FF2B5EF4-FFF2-40B4-BE49-F238E27FC236}">
                <a16:creationId xmlns:a16="http://schemas.microsoft.com/office/drawing/2014/main" id="{3CB566CA-8813-4697-BBE6-85F63F3C9479}"/>
              </a:ext>
            </a:extLst>
          </p:cNvPr>
          <p:cNvPicPr>
            <a:picLocks noChangeAspect="1"/>
          </p:cNvPicPr>
          <p:nvPr/>
        </p:nvPicPr>
        <p:blipFill>
          <a:blip r:embed="rId3"/>
          <a:stretch>
            <a:fillRect/>
          </a:stretch>
        </p:blipFill>
        <p:spPr>
          <a:xfrm>
            <a:off x="355557" y="1522635"/>
            <a:ext cx="11016427" cy="4401693"/>
          </a:xfrm>
          <a:prstGeom prst="rect">
            <a:avLst/>
          </a:prstGeom>
        </p:spPr>
      </p:pic>
    </p:spTree>
    <p:extLst>
      <p:ext uri="{BB962C8B-B14F-4D97-AF65-F5344CB8AC3E}">
        <p14:creationId xmlns:p14="http://schemas.microsoft.com/office/powerpoint/2010/main" val="38066292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43C4770-7E0A-4384-8B19-B3E2439D8690}"/>
              </a:ext>
            </a:extLst>
          </p:cNvPr>
          <p:cNvSpPr>
            <a:spLocks noGrp="1"/>
          </p:cNvSpPr>
          <p:nvPr>
            <p:ph type="title"/>
          </p:nvPr>
        </p:nvSpPr>
        <p:spPr/>
        <p:txBody>
          <a:bodyPr/>
          <a:lstStyle/>
          <a:p>
            <a:r>
              <a:rPr lang="sv-SE" sz="3200" dirty="0"/>
              <a:t>Paper </a:t>
            </a:r>
            <a:r>
              <a:rPr lang="sv-SE" sz="3200" dirty="0" err="1"/>
              <a:t>production</a:t>
            </a:r>
            <a:r>
              <a:rPr lang="sv-SE" sz="3200" dirty="0"/>
              <a:t> in the </a:t>
            </a:r>
            <a:r>
              <a:rPr lang="sv-SE" sz="3200" dirty="0" err="1"/>
              <a:t>world</a:t>
            </a:r>
            <a:r>
              <a:rPr lang="sv-SE" sz="3200" dirty="0"/>
              <a:t> 2018 </a:t>
            </a:r>
            <a:br>
              <a:rPr lang="sv-SE" dirty="0"/>
            </a:br>
            <a:r>
              <a:rPr lang="sv-SE" sz="2800" b="0" dirty="0"/>
              <a:t>Per </a:t>
            </a:r>
            <a:r>
              <a:rPr lang="sv-SE" sz="2800" b="0" dirty="0" err="1"/>
              <a:t>quality</a:t>
            </a:r>
            <a:endParaRPr lang="sv-SE" dirty="0"/>
          </a:p>
        </p:txBody>
      </p:sp>
      <p:sp>
        <p:nvSpPr>
          <p:cNvPr id="5" name="Rectangle 5">
            <a:extLst>
              <a:ext uri="{FF2B5EF4-FFF2-40B4-BE49-F238E27FC236}">
                <a16:creationId xmlns:a16="http://schemas.microsoft.com/office/drawing/2014/main" id="{16C7B199-3AC7-450C-ABA2-800EEF815722}"/>
              </a:ext>
            </a:extLst>
          </p:cNvPr>
          <p:cNvSpPr>
            <a:spLocks noChangeArrowheads="1"/>
          </p:cNvSpPr>
          <p:nvPr/>
        </p:nvSpPr>
        <p:spPr bwMode="auto">
          <a:xfrm>
            <a:off x="457200" y="6093355"/>
            <a:ext cx="1930400" cy="274434"/>
          </a:xfrm>
          <a:prstGeom prst="rect">
            <a:avLst/>
          </a:prstGeom>
          <a:noFill/>
          <a:ln w="12700">
            <a:noFill/>
            <a:miter lim="800000"/>
            <a:headEnd/>
            <a:tailEnd/>
          </a:ln>
        </p:spPr>
        <p:txBody>
          <a:bodyPr wrap="square" lIns="90488" tIns="44450" rIns="90488" bIns="4445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377" rtl="0" eaLnBrk="0" fontAlgn="auto" latinLnBrk="0" hangingPunct="0">
              <a:lnSpc>
                <a:spcPct val="100000"/>
              </a:lnSpc>
              <a:spcBef>
                <a:spcPts val="0"/>
              </a:spcBef>
              <a:spcAft>
                <a:spcPts val="0"/>
              </a:spcAft>
              <a:buClrTx/>
              <a:buSzTx/>
              <a:buFontTx/>
              <a:buNone/>
              <a:tabLst/>
              <a:defRPr/>
            </a:pPr>
            <a:r>
              <a:rPr kumimoji="0" lang="sv-SE" sz="1200" b="0" i="0" u="none" strike="noStrike" kern="1200" cap="none" spc="0" normalizeH="0" baseline="0" noProof="0" dirty="0">
                <a:ln>
                  <a:noFill/>
                </a:ln>
                <a:solidFill>
                  <a:srgbClr val="000000"/>
                </a:solidFill>
                <a:effectLst/>
                <a:uLnTx/>
                <a:uFillTx/>
                <a:latin typeface="Century Gothic"/>
                <a:ea typeface="+mn-ea"/>
                <a:cs typeface="+mn-cs"/>
              </a:rPr>
              <a:t>Source: Fastmarkets RISI</a:t>
            </a:r>
          </a:p>
        </p:txBody>
      </p:sp>
      <p:pic>
        <p:nvPicPr>
          <p:cNvPr id="7" name="Platshållare för innehåll 6">
            <a:extLst>
              <a:ext uri="{FF2B5EF4-FFF2-40B4-BE49-F238E27FC236}">
                <a16:creationId xmlns:a16="http://schemas.microsoft.com/office/drawing/2014/main" id="{A4C45D4C-9079-4E67-A6EE-27EB1A3B1A4C}"/>
              </a:ext>
            </a:extLst>
          </p:cNvPr>
          <p:cNvPicPr>
            <a:picLocks noGrp="1" noChangeAspect="1"/>
          </p:cNvPicPr>
          <p:nvPr>
            <p:ph idx="1"/>
          </p:nvPr>
        </p:nvPicPr>
        <p:blipFill>
          <a:blip r:embed="rId3"/>
          <a:stretch>
            <a:fillRect/>
          </a:stretch>
        </p:blipFill>
        <p:spPr>
          <a:xfrm>
            <a:off x="588963" y="1691662"/>
            <a:ext cx="10498222" cy="4401693"/>
          </a:xfrm>
          <a:prstGeom prst="rect">
            <a:avLst/>
          </a:prstGeom>
        </p:spPr>
      </p:pic>
    </p:spTree>
    <p:extLst>
      <p:ext uri="{BB962C8B-B14F-4D97-AF65-F5344CB8AC3E}">
        <p14:creationId xmlns:p14="http://schemas.microsoft.com/office/powerpoint/2010/main" val="24377354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C1CCAF9-32C0-4960-961B-E2EF3A362965}"/>
              </a:ext>
            </a:extLst>
          </p:cNvPr>
          <p:cNvSpPr>
            <a:spLocks noGrp="1"/>
          </p:cNvSpPr>
          <p:nvPr>
            <p:ph type="title"/>
          </p:nvPr>
        </p:nvSpPr>
        <p:spPr/>
        <p:txBody>
          <a:bodyPr/>
          <a:lstStyle/>
          <a:p>
            <a:r>
              <a:rPr lang="sv-SE" sz="3200" dirty="0"/>
              <a:t>Pulp </a:t>
            </a:r>
            <a:r>
              <a:rPr lang="sv-SE" sz="3200" dirty="0" err="1"/>
              <a:t>production</a:t>
            </a:r>
            <a:r>
              <a:rPr lang="sv-SE" sz="3200" dirty="0"/>
              <a:t> in the </a:t>
            </a:r>
            <a:r>
              <a:rPr lang="sv-SE" sz="3200" dirty="0" err="1"/>
              <a:t>world</a:t>
            </a:r>
            <a:r>
              <a:rPr lang="sv-SE" sz="3200" dirty="0"/>
              <a:t> 2017 </a:t>
            </a:r>
            <a:br>
              <a:rPr lang="sv-SE" dirty="0"/>
            </a:br>
            <a:r>
              <a:rPr lang="sv-SE" sz="2800" b="0" dirty="0"/>
              <a:t>Per </a:t>
            </a:r>
            <a:r>
              <a:rPr lang="sv-SE" sz="2800" b="0" dirty="0" err="1"/>
              <a:t>quality</a:t>
            </a:r>
            <a:endParaRPr lang="sv-SE" dirty="0"/>
          </a:p>
        </p:txBody>
      </p:sp>
      <p:sp>
        <p:nvSpPr>
          <p:cNvPr id="6" name="Rectangle 5">
            <a:extLst>
              <a:ext uri="{FF2B5EF4-FFF2-40B4-BE49-F238E27FC236}">
                <a16:creationId xmlns:a16="http://schemas.microsoft.com/office/drawing/2014/main" id="{D4262154-1C74-405E-B8AD-6AB12AB61D66}"/>
              </a:ext>
            </a:extLst>
          </p:cNvPr>
          <p:cNvSpPr>
            <a:spLocks noChangeArrowheads="1"/>
          </p:cNvSpPr>
          <p:nvPr/>
        </p:nvSpPr>
        <p:spPr bwMode="auto">
          <a:xfrm>
            <a:off x="457200" y="6248603"/>
            <a:ext cx="1930400" cy="274434"/>
          </a:xfrm>
          <a:prstGeom prst="rect">
            <a:avLst/>
          </a:prstGeom>
          <a:noFill/>
          <a:ln w="12700">
            <a:noFill/>
            <a:miter lim="800000"/>
            <a:headEnd/>
            <a:tailEnd/>
          </a:ln>
        </p:spPr>
        <p:txBody>
          <a:bodyPr wrap="square" lIns="90488" tIns="44450" rIns="90488" bIns="4445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eaLnBrk="0" hangingPunct="0"/>
            <a:r>
              <a:rPr lang="sv-SE" sz="1200" dirty="0"/>
              <a:t>Source: Fastmarkets RISI</a:t>
            </a:r>
          </a:p>
        </p:txBody>
      </p:sp>
      <p:pic>
        <p:nvPicPr>
          <p:cNvPr id="7" name="Platshållare för innehåll 6">
            <a:extLst>
              <a:ext uri="{FF2B5EF4-FFF2-40B4-BE49-F238E27FC236}">
                <a16:creationId xmlns:a16="http://schemas.microsoft.com/office/drawing/2014/main" id="{DF14DF51-CFA8-4ACC-AFC2-B7A8666498F9}"/>
              </a:ext>
            </a:extLst>
          </p:cNvPr>
          <p:cNvPicPr>
            <a:picLocks noGrp="1" noChangeAspect="1"/>
          </p:cNvPicPr>
          <p:nvPr>
            <p:ph idx="1"/>
          </p:nvPr>
        </p:nvPicPr>
        <p:blipFill>
          <a:blip r:embed="rId3"/>
          <a:stretch>
            <a:fillRect/>
          </a:stretch>
        </p:blipFill>
        <p:spPr>
          <a:xfrm>
            <a:off x="457200" y="1522736"/>
            <a:ext cx="11016427" cy="4401693"/>
          </a:xfrm>
          <a:prstGeom prst="rect">
            <a:avLst/>
          </a:prstGeom>
        </p:spPr>
      </p:pic>
    </p:spTree>
    <p:extLst>
      <p:ext uri="{BB962C8B-B14F-4D97-AF65-F5344CB8AC3E}">
        <p14:creationId xmlns:p14="http://schemas.microsoft.com/office/powerpoint/2010/main" val="1416870840"/>
      </p:ext>
    </p:extLst>
  </p:cSld>
  <p:clrMapOvr>
    <a:masterClrMapping/>
  </p:clrMapOvr>
</p:sld>
</file>

<file path=ppt/theme/theme1.xml><?xml version="1.0" encoding="utf-8"?>
<a:theme xmlns:a="http://schemas.openxmlformats.org/drawingml/2006/main" name="Skogsindustrierna">
  <a:themeElements>
    <a:clrScheme name="Skogsindustrierna_Colors">
      <a:dk1>
        <a:srgbClr val="000000"/>
      </a:dk1>
      <a:lt1>
        <a:srgbClr val="FFFFFF"/>
      </a:lt1>
      <a:dk2>
        <a:srgbClr val="44546A"/>
      </a:dk2>
      <a:lt2>
        <a:srgbClr val="E7E6E6"/>
      </a:lt2>
      <a:accent1>
        <a:srgbClr val="93B378"/>
      </a:accent1>
      <a:accent2>
        <a:srgbClr val="7992A5"/>
      </a:accent2>
      <a:accent3>
        <a:srgbClr val="F08046"/>
      </a:accent3>
      <a:accent4>
        <a:srgbClr val="E5F6DC"/>
      </a:accent4>
      <a:accent5>
        <a:srgbClr val="96B5A8"/>
      </a:accent5>
      <a:accent6>
        <a:srgbClr val="E0F9EA"/>
      </a:accent6>
      <a:hlink>
        <a:srgbClr val="0563C1"/>
      </a:hlink>
      <a:folHlink>
        <a:srgbClr val="954F72"/>
      </a:folHlink>
    </a:clrScheme>
    <a:fontScheme name="Skogsindustrierna_Fonts">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solidFill>
            <a:schemeClr val="accent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Skogsindustrierna 16x9 eng.potx" id="{3066CACA-DA74-4695-A4BD-10891E837419}" vid="{72EA9E30-ED75-45EC-A5E6-163053AF5125}"/>
    </a:ext>
  </a:extLst>
</a:theme>
</file>

<file path=ppt/theme/theme2.xml><?xml version="1.0" encoding="utf-8"?>
<a:theme xmlns:a="http://schemas.openxmlformats.org/drawingml/2006/main" name="Office-tema">
  <a:themeElements>
    <a:clrScheme name="Skogsindustrierna_Colors">
      <a:dk1>
        <a:srgbClr val="000000"/>
      </a:dk1>
      <a:lt1>
        <a:srgbClr val="FFFFFF"/>
      </a:lt1>
      <a:dk2>
        <a:srgbClr val="44546A"/>
      </a:dk2>
      <a:lt2>
        <a:srgbClr val="E7E6E6"/>
      </a:lt2>
      <a:accent1>
        <a:srgbClr val="E0F9EA"/>
      </a:accent1>
      <a:accent2>
        <a:srgbClr val="93B379"/>
      </a:accent2>
      <a:accent3>
        <a:srgbClr val="93B5A5"/>
      </a:accent3>
      <a:accent4>
        <a:srgbClr val="7992A5"/>
      </a:accent4>
      <a:accent5>
        <a:srgbClr val="FF8134"/>
      </a:accent5>
      <a:accent6>
        <a:srgbClr val="E5F6DC"/>
      </a:accent6>
      <a:hlink>
        <a:srgbClr val="0563C1"/>
      </a:hlink>
      <a:folHlink>
        <a:srgbClr val="954F72"/>
      </a:folHlink>
    </a:clrScheme>
    <a:fontScheme name="Skogsindustrierna_Fonts">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Skogsindustrierna_Colors">
      <a:dk1>
        <a:srgbClr val="000000"/>
      </a:dk1>
      <a:lt1>
        <a:srgbClr val="FFFFFF"/>
      </a:lt1>
      <a:dk2>
        <a:srgbClr val="44546A"/>
      </a:dk2>
      <a:lt2>
        <a:srgbClr val="E7E6E6"/>
      </a:lt2>
      <a:accent1>
        <a:srgbClr val="E0F9EA"/>
      </a:accent1>
      <a:accent2>
        <a:srgbClr val="93B379"/>
      </a:accent2>
      <a:accent3>
        <a:srgbClr val="93B5A5"/>
      </a:accent3>
      <a:accent4>
        <a:srgbClr val="7992A5"/>
      </a:accent4>
      <a:accent5>
        <a:srgbClr val="FF8134"/>
      </a:accent5>
      <a:accent6>
        <a:srgbClr val="E5F6DC"/>
      </a:accent6>
      <a:hlink>
        <a:srgbClr val="0563C1"/>
      </a:hlink>
      <a:folHlink>
        <a:srgbClr val="954F72"/>
      </a:folHlink>
    </a:clrScheme>
    <a:fontScheme name="Skogsindustrierna_Fonts">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Skogsindustrierna 16x9 eng</Template>
  <TotalTime>8</TotalTime>
  <Words>624</Words>
  <Application>Microsoft Office PowerPoint</Application>
  <PresentationFormat>Bredbild</PresentationFormat>
  <Paragraphs>61</Paragraphs>
  <Slides>18</Slides>
  <Notes>9</Notes>
  <HiddenSlides>0</HiddenSlides>
  <MMClips>0</MMClips>
  <ScaleCrop>false</ScaleCrop>
  <HeadingPairs>
    <vt:vector size="6" baseType="variant">
      <vt:variant>
        <vt:lpstr>Använt teckensnitt</vt:lpstr>
      </vt:variant>
      <vt:variant>
        <vt:i4>2</vt:i4>
      </vt:variant>
      <vt:variant>
        <vt:lpstr>Tema</vt:lpstr>
      </vt:variant>
      <vt:variant>
        <vt:i4>1</vt:i4>
      </vt:variant>
      <vt:variant>
        <vt:lpstr>Bildrubriker</vt:lpstr>
      </vt:variant>
      <vt:variant>
        <vt:i4>18</vt:i4>
      </vt:variant>
    </vt:vector>
  </HeadingPairs>
  <TitlesOfParts>
    <vt:vector size="21" baseType="lpstr">
      <vt:lpstr>Arial</vt:lpstr>
      <vt:lpstr>Century Gothic</vt:lpstr>
      <vt:lpstr>Skogsindustrierna</vt:lpstr>
      <vt:lpstr>Paper production in the world 2018 Per region</vt:lpstr>
      <vt:lpstr>Pulp production in the world 2018 Per region</vt:lpstr>
      <vt:lpstr>World leading exporters 2018  Pulp, paper och sawn softwood</vt:lpstr>
      <vt:lpstr>Production and exports of pulp 2018</vt:lpstr>
      <vt:lpstr>Production and exports of paper 2018</vt:lpstr>
      <vt:lpstr>World’s pulp and paper production, and consumption of recovered paper, 1970-2018</vt:lpstr>
      <vt:lpstr>Sweden’s share of the worlds:</vt:lpstr>
      <vt:lpstr>Paper production in the world 2018  Per quality</vt:lpstr>
      <vt:lpstr>Pulp production in the world 2017  Per quality</vt:lpstr>
      <vt:lpstr>Råvaruanvändning vid papperstillverkning 2017</vt:lpstr>
      <vt:lpstr>Recycling of paper products 2018 Percent of consumption</vt:lpstr>
      <vt:lpstr>Structure in the paper industry 2018</vt:lpstr>
      <vt:lpstr>Paper consumption per capita 2018</vt:lpstr>
      <vt:lpstr>Net trade of paper in different regions 2018</vt:lpstr>
      <vt:lpstr>Net trade of pulp in different regions 2018</vt:lpstr>
      <vt:lpstr>Production of sawn softwood 2018  Worlds largest producing countries</vt:lpstr>
      <vt:lpstr>Exports of sawn softwood 2018 Worlds largest export countries </vt:lpstr>
      <vt:lpstr>World production of sawn softwood 1960-2018</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Paper production in the world 2018 Per region</dc:title>
  <dc:creator>Kull, Axelina</dc:creator>
  <cp:lastModifiedBy>Kull, Axelina</cp:lastModifiedBy>
  <cp:revision>1</cp:revision>
  <dcterms:created xsi:type="dcterms:W3CDTF">2020-05-19T13:39:13Z</dcterms:created>
  <dcterms:modified xsi:type="dcterms:W3CDTF">2020-05-19T13:47:28Z</dcterms:modified>
</cp:coreProperties>
</file>